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267" r:id="rId6"/>
    <p:sldId id="293" r:id="rId7"/>
    <p:sldId id="265" r:id="rId8"/>
    <p:sldId id="269" r:id="rId9"/>
    <p:sldId id="271" r:id="rId10"/>
    <p:sldId id="272" r:id="rId11"/>
    <p:sldId id="274" r:id="rId12"/>
    <p:sldId id="276" r:id="rId13"/>
    <p:sldId id="278" r:id="rId14"/>
    <p:sldId id="297" r:id="rId15"/>
    <p:sldId id="279" r:id="rId16"/>
    <p:sldId id="283" r:id="rId17"/>
    <p:sldId id="284" r:id="rId18"/>
    <p:sldId id="285" r:id="rId19"/>
    <p:sldId id="287" r:id="rId20"/>
    <p:sldId id="286" r:id="rId21"/>
    <p:sldId id="288" r:id="rId22"/>
    <p:sldId id="289" r:id="rId23"/>
    <p:sldId id="291" r:id="rId24"/>
    <p:sldId id="290" r:id="rId25"/>
    <p:sldId id="292" r:id="rId26"/>
    <p:sldId id="296" r:id="rId27"/>
    <p:sldId id="294" r:id="rId2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DFF5"/>
    <a:srgbClr val="F94335"/>
    <a:srgbClr val="C16D11"/>
    <a:srgbClr val="3333FF"/>
    <a:srgbClr val="FFFF66"/>
    <a:srgbClr val="00FF99"/>
    <a:srgbClr val="FF5050"/>
    <a:srgbClr val="CC66FF"/>
    <a:srgbClr val="FFFFCC"/>
    <a:srgbClr val="6974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00E95-6230-46E3-89B5-55AAE2BB84A2}" v="16" dt="2018-12-06T01:08:43.736"/>
  </p1510:revLst>
</p1510:revInfo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690" autoAdjust="0"/>
  </p:normalViewPr>
  <p:slideViewPr>
    <p:cSldViewPr snapToGrid="0">
      <p:cViewPr varScale="1">
        <p:scale>
          <a:sx n="53" d="100"/>
          <a:sy n="53" d="100"/>
        </p:scale>
        <p:origin x="1416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3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io Giraldo" userId="c0b56a82eb4c1fad" providerId="LiveId" clId="{C3BF2634-8CDD-40CE-9822-1FA59421A231}"/>
    <pc:docChg chg="undo custSel addSld delSld modSld sldOrd">
      <pc:chgData name="Sergio Giraldo" userId="c0b56a82eb4c1fad" providerId="LiveId" clId="{C3BF2634-8CDD-40CE-9822-1FA59421A231}" dt="2018-09-09T21:26:24.124" v="7112" actId="2696"/>
      <pc:docMkLst>
        <pc:docMk/>
      </pc:docMkLst>
      <pc:sldChg chg="addSp modSp">
        <pc:chgData name="Sergio Giraldo" userId="c0b56a82eb4c1fad" providerId="LiveId" clId="{C3BF2634-8CDD-40CE-9822-1FA59421A231}" dt="2018-09-09T14:51:35.790" v="763" actId="207"/>
        <pc:sldMkLst>
          <pc:docMk/>
          <pc:sldMk cId="2771859900" sldId="265"/>
        </pc:sldMkLst>
        <pc:spChg chg="add mod">
          <ac:chgData name="Sergio Giraldo" userId="c0b56a82eb4c1fad" providerId="LiveId" clId="{C3BF2634-8CDD-40CE-9822-1FA59421A231}" dt="2018-09-09T14:51:35.790" v="763" actId="207"/>
          <ac:spMkLst>
            <pc:docMk/>
            <pc:sldMk cId="2771859900" sldId="265"/>
            <ac:spMk id="4" creationId="{79C8D0B0-58DF-4CD2-9BB1-7F7F86226600}"/>
          </ac:spMkLst>
        </pc:spChg>
      </pc:sldChg>
      <pc:sldChg chg="addSp modSp">
        <pc:chgData name="Sergio Giraldo" userId="c0b56a82eb4c1fad" providerId="LiveId" clId="{C3BF2634-8CDD-40CE-9822-1FA59421A231}" dt="2018-09-09T14:51:27.130" v="761" actId="207"/>
        <pc:sldMkLst>
          <pc:docMk/>
          <pc:sldMk cId="2925406820" sldId="267"/>
        </pc:sldMkLst>
        <pc:spChg chg="add mod">
          <ac:chgData name="Sergio Giraldo" userId="c0b56a82eb4c1fad" providerId="LiveId" clId="{C3BF2634-8CDD-40CE-9822-1FA59421A231}" dt="2018-09-09T14:51:27.130" v="761" actId="207"/>
          <ac:spMkLst>
            <pc:docMk/>
            <pc:sldMk cId="2925406820" sldId="267"/>
            <ac:spMk id="4" creationId="{D247F985-7A43-4FEE-8346-99AB6006DBEC}"/>
          </ac:spMkLst>
        </pc:spChg>
      </pc:sldChg>
      <pc:sldChg chg="addSp modSp">
        <pc:chgData name="Sergio Giraldo" userId="c0b56a82eb4c1fad" providerId="LiveId" clId="{C3BF2634-8CDD-40CE-9822-1FA59421A231}" dt="2018-09-09T14:51:57.754" v="769" actId="207"/>
        <pc:sldMkLst>
          <pc:docMk/>
          <pc:sldMk cId="3844465436" sldId="269"/>
        </pc:sldMkLst>
        <pc:spChg chg="add mod">
          <ac:chgData name="Sergio Giraldo" userId="c0b56a82eb4c1fad" providerId="LiveId" clId="{C3BF2634-8CDD-40CE-9822-1FA59421A231}" dt="2018-09-09T14:51:57.754" v="769" actId="207"/>
          <ac:spMkLst>
            <pc:docMk/>
            <pc:sldMk cId="3844465436" sldId="269"/>
            <ac:spMk id="4" creationId="{6C14FD7E-A571-49FA-8F88-D713E8AE89A5}"/>
          </ac:spMkLst>
        </pc:spChg>
        <pc:spChg chg="mod">
          <ac:chgData name="Sergio Giraldo" userId="c0b56a82eb4c1fad" providerId="LiveId" clId="{C3BF2634-8CDD-40CE-9822-1FA59421A231}" dt="2018-09-09T14:03:18.101" v="87" actId="20577"/>
          <ac:spMkLst>
            <pc:docMk/>
            <pc:sldMk cId="3844465436" sldId="269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4:11:16.645" v="262" actId="20577"/>
          <ac:spMkLst>
            <pc:docMk/>
            <pc:sldMk cId="3844465436" sldId="269"/>
            <ac:spMk id="14" creationId="{00000000-0000-0000-0000-000000000000}"/>
          </ac:spMkLst>
        </pc:spChg>
      </pc:sldChg>
      <pc:sldChg chg="addSp modSp">
        <pc:chgData name="Sergio Giraldo" userId="c0b56a82eb4c1fad" providerId="LiveId" clId="{C3BF2634-8CDD-40CE-9822-1FA59421A231}" dt="2018-09-09T14:52:18.783" v="773" actId="207"/>
        <pc:sldMkLst>
          <pc:docMk/>
          <pc:sldMk cId="1043136869" sldId="271"/>
        </pc:sldMkLst>
        <pc:spChg chg="add mod">
          <ac:chgData name="Sergio Giraldo" userId="c0b56a82eb4c1fad" providerId="LiveId" clId="{C3BF2634-8CDD-40CE-9822-1FA59421A231}" dt="2018-09-09T14:52:18.783" v="773" actId="207"/>
          <ac:spMkLst>
            <pc:docMk/>
            <pc:sldMk cId="1043136869" sldId="271"/>
            <ac:spMk id="4" creationId="{250A3C10-FB2C-4FB7-BCEF-894713CF2443}"/>
          </ac:spMkLst>
        </pc:spChg>
        <pc:spChg chg="mod">
          <ac:chgData name="Sergio Giraldo" userId="c0b56a82eb4c1fad" providerId="LiveId" clId="{C3BF2634-8CDD-40CE-9822-1FA59421A231}" dt="2018-09-09T14:49:18.974" v="704" actId="114"/>
          <ac:spMkLst>
            <pc:docMk/>
            <pc:sldMk cId="1043136869" sldId="271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4:49:26.477" v="715" actId="20577"/>
          <ac:spMkLst>
            <pc:docMk/>
            <pc:sldMk cId="1043136869" sldId="271"/>
            <ac:spMk id="14" creationId="{00000000-0000-0000-0000-000000000000}"/>
          </ac:spMkLst>
        </pc:spChg>
      </pc:sldChg>
      <pc:sldChg chg="addSp modSp">
        <pc:chgData name="Sergio Giraldo" userId="c0b56a82eb4c1fad" providerId="LiveId" clId="{C3BF2634-8CDD-40CE-9822-1FA59421A231}" dt="2018-09-09T14:59:09.794" v="935" actId="20577"/>
        <pc:sldMkLst>
          <pc:docMk/>
          <pc:sldMk cId="336524223" sldId="272"/>
        </pc:sldMkLst>
        <pc:spChg chg="add mod">
          <ac:chgData name="Sergio Giraldo" userId="c0b56a82eb4c1fad" providerId="LiveId" clId="{C3BF2634-8CDD-40CE-9822-1FA59421A231}" dt="2018-09-09T14:52:30.675" v="775" actId="207"/>
          <ac:spMkLst>
            <pc:docMk/>
            <pc:sldMk cId="336524223" sldId="272"/>
            <ac:spMk id="4" creationId="{F09319E5-F63C-4925-B3D4-A7EFA6F062F4}"/>
          </ac:spMkLst>
        </pc:spChg>
        <pc:spChg chg="mod">
          <ac:chgData name="Sergio Giraldo" userId="c0b56a82eb4c1fad" providerId="LiveId" clId="{C3BF2634-8CDD-40CE-9822-1FA59421A231}" dt="2018-09-09T14:48:43.664" v="668"/>
          <ac:spMkLst>
            <pc:docMk/>
            <pc:sldMk cId="336524223" sldId="272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4:59:09.794" v="935" actId="20577"/>
          <ac:spMkLst>
            <pc:docMk/>
            <pc:sldMk cId="336524223" sldId="272"/>
            <ac:spMk id="14" creationId="{00000000-0000-0000-0000-000000000000}"/>
          </ac:spMkLst>
        </pc:spChg>
      </pc:sldChg>
      <pc:sldChg chg="addSp modSp">
        <pc:chgData name="Sergio Giraldo" userId="c0b56a82eb4c1fad" providerId="LiveId" clId="{C3BF2634-8CDD-40CE-9822-1FA59421A231}" dt="2018-09-09T15:12:08.420" v="1425" actId="20577"/>
        <pc:sldMkLst>
          <pc:docMk/>
          <pc:sldMk cId="3210295923" sldId="274"/>
        </pc:sldMkLst>
        <pc:spChg chg="add mod">
          <ac:chgData name="Sergio Giraldo" userId="c0b56a82eb4c1fad" providerId="LiveId" clId="{C3BF2634-8CDD-40CE-9822-1FA59421A231}" dt="2018-09-09T14:54:00.718" v="782" actId="207"/>
          <ac:spMkLst>
            <pc:docMk/>
            <pc:sldMk cId="3210295923" sldId="274"/>
            <ac:spMk id="4" creationId="{854736B0-8E65-487E-871C-28D24B910FD4}"/>
          </ac:spMkLst>
        </pc:spChg>
        <pc:spChg chg="mod">
          <ac:chgData name="Sergio Giraldo" userId="c0b56a82eb4c1fad" providerId="LiveId" clId="{C3BF2634-8CDD-40CE-9822-1FA59421A231}" dt="2018-09-09T15:03:17.240" v="1001" actId="20577"/>
          <ac:spMkLst>
            <pc:docMk/>
            <pc:sldMk cId="3210295923" sldId="274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5:12:08.420" v="1425" actId="20577"/>
          <ac:spMkLst>
            <pc:docMk/>
            <pc:sldMk cId="3210295923" sldId="274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5:41:43.513" v="1855"/>
        <pc:sldMkLst>
          <pc:docMk/>
          <pc:sldMk cId="2268258446" sldId="276"/>
        </pc:sldMkLst>
        <pc:spChg chg="mod">
          <ac:chgData name="Sergio Giraldo" userId="c0b56a82eb4c1fad" providerId="LiveId" clId="{C3BF2634-8CDD-40CE-9822-1FA59421A231}" dt="2018-09-09T15:17:43.606" v="1517" actId="207"/>
          <ac:spMkLst>
            <pc:docMk/>
            <pc:sldMk cId="2268258446" sldId="276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5:19:28.625" v="1539" actId="20577"/>
          <ac:spMkLst>
            <pc:docMk/>
            <pc:sldMk cId="2268258446" sldId="276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5:41:43.513" v="1855"/>
          <ac:spMkLst>
            <pc:docMk/>
            <pc:sldMk cId="2268258446" sldId="276"/>
            <ac:spMk id="14" creationId="{00000000-0000-0000-0000-000000000000}"/>
          </ac:spMkLst>
        </pc:spChg>
      </pc:sldChg>
      <pc:sldChg chg="modSp add ord">
        <pc:chgData name="Sergio Giraldo" userId="c0b56a82eb4c1fad" providerId="LiveId" clId="{C3BF2634-8CDD-40CE-9822-1FA59421A231}" dt="2018-09-09T16:06:12.321" v="2106" actId="114"/>
        <pc:sldMkLst>
          <pc:docMk/>
          <pc:sldMk cId="3585667272" sldId="278"/>
        </pc:sldMkLst>
        <pc:spChg chg="mod">
          <ac:chgData name="Sergio Giraldo" userId="c0b56a82eb4c1fad" providerId="LiveId" clId="{C3BF2634-8CDD-40CE-9822-1FA59421A231}" dt="2018-09-09T15:18:14.089" v="1521" actId="207"/>
          <ac:spMkLst>
            <pc:docMk/>
            <pc:sldMk cId="3585667272" sldId="278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6:06:12.321" v="2106" actId="114"/>
          <ac:spMkLst>
            <pc:docMk/>
            <pc:sldMk cId="3585667272" sldId="278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5:48:22.657" v="2048" actId="20577"/>
          <ac:spMkLst>
            <pc:docMk/>
            <pc:sldMk cId="3585667272" sldId="278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6:13:09.487" v="2561" actId="20577"/>
        <pc:sldMkLst>
          <pc:docMk/>
          <pc:sldMk cId="180409147" sldId="279"/>
        </pc:sldMkLst>
        <pc:spChg chg="mod">
          <ac:chgData name="Sergio Giraldo" userId="c0b56a82eb4c1fad" providerId="LiveId" clId="{C3BF2634-8CDD-40CE-9822-1FA59421A231}" dt="2018-09-09T15:18:56.938" v="1523" actId="207"/>
          <ac:spMkLst>
            <pc:docMk/>
            <pc:sldMk cId="180409147" sldId="279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6:13:09.487" v="2561" actId="20577"/>
          <ac:spMkLst>
            <pc:docMk/>
            <pc:sldMk cId="180409147" sldId="279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6:13:05.063" v="2553" actId="20577"/>
          <ac:spMkLst>
            <pc:docMk/>
            <pc:sldMk cId="180409147" sldId="279"/>
            <ac:spMk id="14" creationId="{00000000-0000-0000-0000-000000000000}"/>
          </ac:spMkLst>
        </pc:spChg>
      </pc:sldChg>
      <pc:sldChg chg="modSp add modAnim">
        <pc:chgData name="Sergio Giraldo" userId="c0b56a82eb4c1fad" providerId="LiveId" clId="{C3BF2634-8CDD-40CE-9822-1FA59421A231}" dt="2018-09-09T18:29:05.863" v="3421" actId="20577"/>
        <pc:sldMkLst>
          <pc:docMk/>
          <pc:sldMk cId="445277779" sldId="283"/>
        </pc:sldMkLst>
        <pc:spChg chg="mod">
          <ac:chgData name="Sergio Giraldo" userId="c0b56a82eb4c1fad" providerId="LiveId" clId="{C3BF2634-8CDD-40CE-9822-1FA59421A231}" dt="2018-09-09T18:03:32.199" v="2571" actId="207"/>
          <ac:spMkLst>
            <pc:docMk/>
            <pc:sldMk cId="445277779" sldId="283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8:29:05.863" v="3421" actId="20577"/>
          <ac:spMkLst>
            <pc:docMk/>
            <pc:sldMk cId="445277779" sldId="283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8:24:24.693" v="3363" actId="20577"/>
          <ac:spMkLst>
            <pc:docMk/>
            <pc:sldMk cId="445277779" sldId="283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8:29:46.536" v="3495" actId="20577"/>
        <pc:sldMkLst>
          <pc:docMk/>
          <pc:sldMk cId="3456255878" sldId="284"/>
        </pc:sldMkLst>
        <pc:spChg chg="mod">
          <ac:chgData name="Sergio Giraldo" userId="c0b56a82eb4c1fad" providerId="LiveId" clId="{C3BF2634-8CDD-40CE-9822-1FA59421A231}" dt="2018-09-09T18:03:41.247" v="2573" actId="207"/>
          <ac:spMkLst>
            <pc:docMk/>
            <pc:sldMk cId="3456255878" sldId="284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8:29:13.663" v="3435" actId="20577"/>
          <ac:spMkLst>
            <pc:docMk/>
            <pc:sldMk cId="3456255878" sldId="284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8:29:46.536" v="3495" actId="20577"/>
          <ac:spMkLst>
            <pc:docMk/>
            <pc:sldMk cId="3456255878" sldId="284"/>
            <ac:spMk id="14" creationId="{00000000-0000-0000-0000-000000000000}"/>
          </ac:spMkLst>
        </pc:spChg>
      </pc:sldChg>
      <pc:sldChg chg="modSp add modAnim">
        <pc:chgData name="Sergio Giraldo" userId="c0b56a82eb4c1fad" providerId="LiveId" clId="{C3BF2634-8CDD-40CE-9822-1FA59421A231}" dt="2018-09-09T19:59:31.059" v="5899"/>
        <pc:sldMkLst>
          <pc:docMk/>
          <pc:sldMk cId="56678215" sldId="285"/>
        </pc:sldMkLst>
        <pc:spChg chg="mod">
          <ac:chgData name="Sergio Giraldo" userId="c0b56a82eb4c1fad" providerId="LiveId" clId="{C3BF2634-8CDD-40CE-9822-1FA59421A231}" dt="2018-09-09T18:03:54.018" v="2574" actId="207"/>
          <ac:spMkLst>
            <pc:docMk/>
            <pc:sldMk cId="56678215" sldId="285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8:27:09.893" v="3401" actId="20577"/>
          <ac:spMkLst>
            <pc:docMk/>
            <pc:sldMk cId="56678215" sldId="285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8:37:02.426" v="3945" actId="20577"/>
          <ac:spMkLst>
            <pc:docMk/>
            <pc:sldMk cId="56678215" sldId="285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8:54:55.403" v="4615" actId="20577"/>
        <pc:sldMkLst>
          <pc:docMk/>
          <pc:sldMk cId="2618588389" sldId="286"/>
        </pc:sldMkLst>
        <pc:spChg chg="mod">
          <ac:chgData name="Sergio Giraldo" userId="c0b56a82eb4c1fad" providerId="LiveId" clId="{C3BF2634-8CDD-40CE-9822-1FA59421A231}" dt="2018-09-09T18:04:24.815" v="2575" actId="207"/>
          <ac:spMkLst>
            <pc:docMk/>
            <pc:sldMk cId="2618588389" sldId="286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18:37:34.332" v="3966" actId="20577"/>
          <ac:spMkLst>
            <pc:docMk/>
            <pc:sldMk cId="2618588389" sldId="286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8:54:55.403" v="4615" actId="20577"/>
          <ac:spMkLst>
            <pc:docMk/>
            <pc:sldMk cId="2618588389" sldId="286"/>
            <ac:spMk id="14" creationId="{00000000-0000-0000-0000-000000000000}"/>
          </ac:spMkLst>
        </pc:spChg>
      </pc:sldChg>
      <pc:sldChg chg="modSp add ord">
        <pc:chgData name="Sergio Giraldo" userId="c0b56a82eb4c1fad" providerId="LiveId" clId="{C3BF2634-8CDD-40CE-9822-1FA59421A231}" dt="2018-09-09T19:09:21.883" v="5166" actId="20577"/>
        <pc:sldMkLst>
          <pc:docMk/>
          <pc:sldMk cId="472845571" sldId="287"/>
        </pc:sldMkLst>
        <pc:spChg chg="mod">
          <ac:chgData name="Sergio Giraldo" userId="c0b56a82eb4c1fad" providerId="LiveId" clId="{C3BF2634-8CDD-40CE-9822-1FA59421A231}" dt="2018-09-09T19:09:21.883" v="5166" actId="20577"/>
          <ac:spMkLst>
            <pc:docMk/>
            <pc:sldMk cId="472845571" sldId="287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8:59:26.044" v="4804" actId="20577"/>
          <ac:spMkLst>
            <pc:docMk/>
            <pc:sldMk cId="472845571" sldId="287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9:08:39.432" v="5139" actId="5793"/>
        <pc:sldMkLst>
          <pc:docMk/>
          <pc:sldMk cId="3178773404" sldId="288"/>
        </pc:sldMkLst>
        <pc:spChg chg="mod">
          <ac:chgData name="Sergio Giraldo" userId="c0b56a82eb4c1fad" providerId="LiveId" clId="{C3BF2634-8CDD-40CE-9822-1FA59421A231}" dt="2018-09-09T18:58:32.250" v="4803" actId="20577"/>
          <ac:spMkLst>
            <pc:docMk/>
            <pc:sldMk cId="3178773404" sldId="288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9:08:39.432" v="5139" actId="5793"/>
          <ac:spMkLst>
            <pc:docMk/>
            <pc:sldMk cId="3178773404" sldId="288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19:11:13.062" v="5260" actId="20577"/>
        <pc:sldMkLst>
          <pc:docMk/>
          <pc:sldMk cId="3195918745" sldId="289"/>
        </pc:sldMkLst>
        <pc:spChg chg="mod">
          <ac:chgData name="Sergio Giraldo" userId="c0b56a82eb4c1fad" providerId="LiveId" clId="{C3BF2634-8CDD-40CE-9822-1FA59421A231}" dt="2018-09-09T19:10:32.541" v="5194" actId="20577"/>
          <ac:spMkLst>
            <pc:docMk/>
            <pc:sldMk cId="3195918745" sldId="289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19:11:13.062" v="5260" actId="20577"/>
          <ac:spMkLst>
            <pc:docMk/>
            <pc:sldMk cId="3195918745" sldId="289"/>
            <ac:spMk id="14" creationId="{00000000-0000-0000-0000-000000000000}"/>
          </ac:spMkLst>
        </pc:spChg>
      </pc:sldChg>
      <pc:sldChg chg="modSp add">
        <pc:chgData name="Sergio Giraldo" userId="c0b56a82eb4c1fad" providerId="LiveId" clId="{C3BF2634-8CDD-40CE-9822-1FA59421A231}" dt="2018-09-09T20:00:20.957" v="5901" actId="20577"/>
        <pc:sldMkLst>
          <pc:docMk/>
          <pc:sldMk cId="2280014304" sldId="290"/>
        </pc:sldMkLst>
        <pc:spChg chg="mod">
          <ac:chgData name="Sergio Giraldo" userId="c0b56a82eb4c1fad" providerId="LiveId" clId="{C3BF2634-8CDD-40CE-9822-1FA59421A231}" dt="2018-09-09T19:17:12.431" v="5376" actId="20577"/>
          <ac:spMkLst>
            <pc:docMk/>
            <pc:sldMk cId="2280014304" sldId="290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20:00:20.957" v="5901" actId="20577"/>
          <ac:spMkLst>
            <pc:docMk/>
            <pc:sldMk cId="2280014304" sldId="290"/>
            <ac:spMk id="14" creationId="{00000000-0000-0000-0000-000000000000}"/>
          </ac:spMkLst>
        </pc:spChg>
      </pc:sldChg>
      <pc:sldChg chg="addSp delSp modSp add ord">
        <pc:chgData name="Sergio Giraldo" userId="c0b56a82eb4c1fad" providerId="LiveId" clId="{C3BF2634-8CDD-40CE-9822-1FA59421A231}" dt="2018-09-09T19:56:48.486" v="5895" actId="207"/>
        <pc:sldMkLst>
          <pc:docMk/>
          <pc:sldMk cId="223245153" sldId="291"/>
        </pc:sldMkLst>
        <pc:spChg chg="add del mod">
          <ac:chgData name="Sergio Giraldo" userId="c0b56a82eb4c1fad" providerId="LiveId" clId="{C3BF2634-8CDD-40CE-9822-1FA59421A231}" dt="2018-09-09T19:39:58.914" v="5613" actId="478"/>
          <ac:spMkLst>
            <pc:docMk/>
            <pc:sldMk cId="223245153" sldId="291"/>
            <ac:spMk id="3" creationId="{A7812C23-F37B-4800-8F9E-21D10DDCC7CD}"/>
          </ac:spMkLst>
        </pc:spChg>
        <pc:spChg chg="add del mod">
          <ac:chgData name="Sergio Giraldo" userId="c0b56a82eb4c1fad" providerId="LiveId" clId="{C3BF2634-8CDD-40CE-9822-1FA59421A231}" dt="2018-09-09T19:40:13.607" v="5615" actId="478"/>
          <ac:spMkLst>
            <pc:docMk/>
            <pc:sldMk cId="223245153" sldId="291"/>
            <ac:spMk id="6" creationId="{1D077299-F8A8-43E8-AF52-582757D1351E}"/>
          </ac:spMkLst>
        </pc:spChg>
        <pc:spChg chg="add mod">
          <ac:chgData name="Sergio Giraldo" userId="c0b56a82eb4c1fad" providerId="LiveId" clId="{C3BF2634-8CDD-40CE-9822-1FA59421A231}" dt="2018-09-09T19:53:06.635" v="5814" actId="1035"/>
          <ac:spMkLst>
            <pc:docMk/>
            <pc:sldMk cId="223245153" sldId="291"/>
            <ac:spMk id="7" creationId="{3A28AF9F-5CFC-4F98-BB6F-8C1155B31DCF}"/>
          </ac:spMkLst>
        </pc:spChg>
        <pc:spChg chg="add mod">
          <ac:chgData name="Sergio Giraldo" userId="c0b56a82eb4c1fad" providerId="LiveId" clId="{C3BF2634-8CDD-40CE-9822-1FA59421A231}" dt="2018-09-09T19:56:48.486" v="5895" actId="207"/>
          <ac:spMkLst>
            <pc:docMk/>
            <pc:sldMk cId="223245153" sldId="291"/>
            <ac:spMk id="8" creationId="{AED2576D-427E-4675-BDE9-D0890EFA6178}"/>
          </ac:spMkLst>
        </pc:spChg>
        <pc:spChg chg="add del mod">
          <ac:chgData name="Sergio Giraldo" userId="c0b56a82eb4c1fad" providerId="LiveId" clId="{C3BF2634-8CDD-40CE-9822-1FA59421A231}" dt="2018-09-09T19:49:09.646" v="5648" actId="478"/>
          <ac:spMkLst>
            <pc:docMk/>
            <pc:sldMk cId="223245153" sldId="291"/>
            <ac:spMk id="10" creationId="{2D7BA36F-CB94-4456-95D7-6012332234FB}"/>
          </ac:spMkLst>
        </pc:spChg>
        <pc:spChg chg="add del mod">
          <ac:chgData name="Sergio Giraldo" userId="c0b56a82eb4c1fad" providerId="LiveId" clId="{C3BF2634-8CDD-40CE-9822-1FA59421A231}" dt="2018-09-09T19:54:42.706" v="5843" actId="478"/>
          <ac:spMkLst>
            <pc:docMk/>
            <pc:sldMk cId="223245153" sldId="291"/>
            <ac:spMk id="11" creationId="{EABBB066-CFF5-4D1C-AC79-7D3A542E80D5}"/>
          </ac:spMkLst>
        </pc:spChg>
        <pc:spChg chg="add mod">
          <ac:chgData name="Sergio Giraldo" userId="c0b56a82eb4c1fad" providerId="LiveId" clId="{C3BF2634-8CDD-40CE-9822-1FA59421A231}" dt="2018-09-09T19:53:06.635" v="5814" actId="1035"/>
          <ac:spMkLst>
            <pc:docMk/>
            <pc:sldMk cId="223245153" sldId="291"/>
            <ac:spMk id="12" creationId="{53BF26DA-F341-4909-96AF-86B44F1D8B80}"/>
          </ac:spMkLst>
        </pc:spChg>
        <pc:spChg chg="del mod">
          <ac:chgData name="Sergio Giraldo" userId="c0b56a82eb4c1fad" providerId="LiveId" clId="{C3BF2634-8CDD-40CE-9822-1FA59421A231}" dt="2018-09-09T19:39:56.165" v="5612" actId="478"/>
          <ac:spMkLst>
            <pc:docMk/>
            <pc:sldMk cId="223245153" sldId="291"/>
            <ac:spMk id="13" creationId="{00000000-0000-0000-0000-000000000000}"/>
          </ac:spMkLst>
        </pc:spChg>
        <pc:spChg chg="del mod">
          <ac:chgData name="Sergio Giraldo" userId="c0b56a82eb4c1fad" providerId="LiveId" clId="{C3BF2634-8CDD-40CE-9822-1FA59421A231}" dt="2018-09-09T19:40:12.435" v="5614" actId="478"/>
          <ac:spMkLst>
            <pc:docMk/>
            <pc:sldMk cId="223245153" sldId="291"/>
            <ac:spMk id="14" creationId="{00000000-0000-0000-0000-000000000000}"/>
          </ac:spMkLst>
        </pc:spChg>
        <pc:spChg chg="add mod">
          <ac:chgData name="Sergio Giraldo" userId="c0b56a82eb4c1fad" providerId="LiveId" clId="{C3BF2634-8CDD-40CE-9822-1FA59421A231}" dt="2018-09-09T19:52:13.281" v="5768" actId="1036"/>
          <ac:spMkLst>
            <pc:docMk/>
            <pc:sldMk cId="223245153" sldId="291"/>
            <ac:spMk id="15" creationId="{A9530763-F143-487B-A005-985C26B695F9}"/>
          </ac:spMkLst>
        </pc:spChg>
        <pc:spChg chg="add del mod">
          <ac:chgData name="Sergio Giraldo" userId="c0b56a82eb4c1fad" providerId="LiveId" clId="{C3BF2634-8CDD-40CE-9822-1FA59421A231}" dt="2018-09-09T19:50:38.710" v="5691" actId="478"/>
          <ac:spMkLst>
            <pc:docMk/>
            <pc:sldMk cId="223245153" sldId="291"/>
            <ac:spMk id="16" creationId="{68D369F3-F7BA-40B4-954D-B5351E05F920}"/>
          </ac:spMkLst>
        </pc:spChg>
        <pc:spChg chg="add mod">
          <ac:chgData name="Sergio Giraldo" userId="c0b56a82eb4c1fad" providerId="LiveId" clId="{C3BF2634-8CDD-40CE-9822-1FA59421A231}" dt="2018-09-09T19:52:13.281" v="5768" actId="1036"/>
          <ac:spMkLst>
            <pc:docMk/>
            <pc:sldMk cId="223245153" sldId="291"/>
            <ac:spMk id="17" creationId="{55A53160-53A5-4A3D-AB2B-1E2F854C3660}"/>
          </ac:spMkLst>
        </pc:spChg>
        <pc:spChg chg="add mod">
          <ac:chgData name="Sergio Giraldo" userId="c0b56a82eb4c1fad" providerId="LiveId" clId="{C3BF2634-8CDD-40CE-9822-1FA59421A231}" dt="2018-09-09T19:52:13.281" v="5768" actId="1036"/>
          <ac:spMkLst>
            <pc:docMk/>
            <pc:sldMk cId="223245153" sldId="291"/>
            <ac:spMk id="18" creationId="{0F2BF6AC-F4E5-4535-8A23-07A4C1DCA171}"/>
          </ac:spMkLst>
        </pc:spChg>
        <pc:spChg chg="add mod">
          <ac:chgData name="Sergio Giraldo" userId="c0b56a82eb4c1fad" providerId="LiveId" clId="{C3BF2634-8CDD-40CE-9822-1FA59421A231}" dt="2018-09-09T19:56:43.990" v="5894" actId="207"/>
          <ac:spMkLst>
            <pc:docMk/>
            <pc:sldMk cId="223245153" sldId="291"/>
            <ac:spMk id="19" creationId="{91004BD7-5093-4602-A388-C4EF05C4AE15}"/>
          </ac:spMkLst>
        </pc:spChg>
        <pc:spChg chg="add mod">
          <ac:chgData name="Sergio Giraldo" userId="c0b56a82eb4c1fad" providerId="LiveId" clId="{C3BF2634-8CDD-40CE-9822-1FA59421A231}" dt="2018-09-09T19:56:09.574" v="5889" actId="1076"/>
          <ac:spMkLst>
            <pc:docMk/>
            <pc:sldMk cId="223245153" sldId="291"/>
            <ac:spMk id="20" creationId="{8792AEFE-0B62-4A74-9C6F-5C4778E4BC7D}"/>
          </ac:spMkLst>
        </pc:spChg>
        <pc:picChg chg="add del mod">
          <ac:chgData name="Sergio Giraldo" userId="c0b56a82eb4c1fad" providerId="LiveId" clId="{C3BF2634-8CDD-40CE-9822-1FA59421A231}" dt="2018-09-09T19:49:05.960" v="5647" actId="478"/>
          <ac:picMkLst>
            <pc:docMk/>
            <pc:sldMk cId="223245153" sldId="291"/>
            <ac:picMk id="9" creationId="{DA97DEF2-3486-41F3-BC26-834EF8608FE9}"/>
          </ac:picMkLst>
        </pc:picChg>
      </pc:sldChg>
      <pc:sldChg chg="modSp add">
        <pc:chgData name="Sergio Giraldo" userId="c0b56a82eb4c1fad" providerId="LiveId" clId="{C3BF2634-8CDD-40CE-9822-1FA59421A231}" dt="2018-09-09T20:04:45.976" v="6059" actId="20577"/>
        <pc:sldMkLst>
          <pc:docMk/>
          <pc:sldMk cId="2033740538" sldId="292"/>
        </pc:sldMkLst>
        <pc:spChg chg="mod">
          <ac:chgData name="Sergio Giraldo" userId="c0b56a82eb4c1fad" providerId="LiveId" clId="{C3BF2634-8CDD-40CE-9822-1FA59421A231}" dt="2018-09-09T19:39:47.745" v="5611" actId="207"/>
          <ac:spMkLst>
            <pc:docMk/>
            <pc:sldMk cId="2033740538" sldId="292"/>
            <ac:spMk id="4" creationId="{39DACE42-40D2-42F0-B5AE-D1E067D98566}"/>
          </ac:spMkLst>
        </pc:spChg>
        <pc:spChg chg="mod">
          <ac:chgData name="Sergio Giraldo" userId="c0b56a82eb4c1fad" providerId="LiveId" clId="{C3BF2634-8CDD-40CE-9822-1FA59421A231}" dt="2018-09-09T20:00:31.239" v="5920" actId="20577"/>
          <ac:spMkLst>
            <pc:docMk/>
            <pc:sldMk cId="2033740538" sldId="292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20:04:45.976" v="6059" actId="20577"/>
          <ac:spMkLst>
            <pc:docMk/>
            <pc:sldMk cId="2033740538" sldId="292"/>
            <ac:spMk id="14" creationId="{00000000-0000-0000-0000-000000000000}"/>
          </ac:spMkLst>
        </pc:spChg>
      </pc:sldChg>
      <pc:sldChg chg="add">
        <pc:chgData name="Sergio Giraldo" userId="c0b56a82eb4c1fad" providerId="LiveId" clId="{C3BF2634-8CDD-40CE-9822-1FA59421A231}" dt="2018-09-09T19:57:13.707" v="5896"/>
        <pc:sldMkLst>
          <pc:docMk/>
          <pc:sldMk cId="1077046004" sldId="293"/>
        </pc:sldMkLst>
      </pc:sldChg>
      <pc:sldChg chg="delSp modSp add">
        <pc:chgData name="Sergio Giraldo" userId="c0b56a82eb4c1fad" providerId="LiveId" clId="{C3BF2634-8CDD-40CE-9822-1FA59421A231}" dt="2018-09-09T20:08:27.498" v="6139" actId="403"/>
        <pc:sldMkLst>
          <pc:docMk/>
          <pc:sldMk cId="3075536694" sldId="294"/>
        </pc:sldMkLst>
        <pc:spChg chg="del">
          <ac:chgData name="Sergio Giraldo" userId="c0b56a82eb4c1fad" providerId="LiveId" clId="{C3BF2634-8CDD-40CE-9822-1FA59421A231}" dt="2018-09-09T20:07:29.379" v="6061" actId="478"/>
          <ac:spMkLst>
            <pc:docMk/>
            <pc:sldMk cId="3075536694" sldId="294"/>
            <ac:spMk id="2" creationId="{0787A0A7-F353-40B0-81E1-CAF87857A2E8}"/>
          </ac:spMkLst>
        </pc:spChg>
        <pc:spChg chg="mod">
          <ac:chgData name="Sergio Giraldo" userId="c0b56a82eb4c1fad" providerId="LiveId" clId="{C3BF2634-8CDD-40CE-9822-1FA59421A231}" dt="2018-09-09T20:08:27.498" v="6139" actId="403"/>
          <ac:spMkLst>
            <pc:docMk/>
            <pc:sldMk cId="3075536694" sldId="294"/>
            <ac:spMk id="3" creationId="{4570284D-8FD1-4B16-812F-E1AA2AC2F5E4}"/>
          </ac:spMkLst>
        </pc:spChg>
      </pc:sldChg>
      <pc:sldChg chg="modSp add ord">
        <pc:chgData name="Sergio Giraldo" userId="c0b56a82eb4c1fad" providerId="LiveId" clId="{C3BF2634-8CDD-40CE-9822-1FA59421A231}" dt="2018-09-09T20:23:59.082" v="7108" actId="20577"/>
        <pc:sldMkLst>
          <pc:docMk/>
          <pc:sldMk cId="3771907846" sldId="296"/>
        </pc:sldMkLst>
        <pc:spChg chg="mod">
          <ac:chgData name="Sergio Giraldo" userId="c0b56a82eb4c1fad" providerId="LiveId" clId="{C3BF2634-8CDD-40CE-9822-1FA59421A231}" dt="2018-09-09T20:20:05.034" v="6600" actId="20577"/>
          <ac:spMkLst>
            <pc:docMk/>
            <pc:sldMk cId="3771907846" sldId="296"/>
            <ac:spMk id="13" creationId="{00000000-0000-0000-0000-000000000000}"/>
          </ac:spMkLst>
        </pc:spChg>
        <pc:spChg chg="mod">
          <ac:chgData name="Sergio Giraldo" userId="c0b56a82eb4c1fad" providerId="LiveId" clId="{C3BF2634-8CDD-40CE-9822-1FA59421A231}" dt="2018-09-09T20:23:59.082" v="7108" actId="20577"/>
          <ac:spMkLst>
            <pc:docMk/>
            <pc:sldMk cId="3771907846" sldId="296"/>
            <ac:spMk id="14" creationId="{00000000-0000-0000-0000-000000000000}"/>
          </ac:spMkLst>
        </pc:spChg>
      </pc:sldChg>
    </pc:docChg>
  </pc:docChgLst>
  <pc:docChgLst>
    <pc:chgData name="Sergio Giraldo" userId="c0b56a82eb4c1fad" providerId="LiveId" clId="{2E86AA97-B4B0-48AB-A2BE-51534E1EC5A6}"/>
    <pc:docChg chg="undo custSel addSld delSld modSld">
      <pc:chgData name="Sergio Giraldo" userId="c0b56a82eb4c1fad" providerId="LiveId" clId="{2E86AA97-B4B0-48AB-A2BE-51534E1EC5A6}" dt="2018-10-02T00:28:12.647" v="793" actId="207"/>
      <pc:docMkLst>
        <pc:docMk/>
      </pc:docMkLst>
      <pc:sldChg chg="modSp">
        <pc:chgData name="Sergio Giraldo" userId="c0b56a82eb4c1fad" providerId="LiveId" clId="{2E86AA97-B4B0-48AB-A2BE-51534E1EC5A6}" dt="2018-09-22T14:57:38.483" v="443" actId="20577"/>
        <pc:sldMkLst>
          <pc:docMk/>
          <pc:sldMk cId="3250670041" sldId="256"/>
        </pc:sldMkLst>
        <pc:spChg chg="mod">
          <ac:chgData name="Sergio Giraldo" userId="c0b56a82eb4c1fad" providerId="LiveId" clId="{2E86AA97-B4B0-48AB-A2BE-51534E1EC5A6}" dt="2018-09-22T14:57:28.049" v="433" actId="1035"/>
          <ac:spMkLst>
            <pc:docMk/>
            <pc:sldMk cId="3250670041" sldId="256"/>
            <ac:spMk id="2" creationId="{00000000-0000-0000-0000-000000000000}"/>
          </ac:spMkLst>
        </pc:spChg>
        <pc:spChg chg="mod">
          <ac:chgData name="Sergio Giraldo" userId="c0b56a82eb4c1fad" providerId="LiveId" clId="{2E86AA97-B4B0-48AB-A2BE-51534E1EC5A6}" dt="2018-09-22T14:57:38.483" v="443" actId="20577"/>
          <ac:spMkLst>
            <pc:docMk/>
            <pc:sldMk cId="3250670041" sldId="256"/>
            <ac:spMk id="3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1:44.470" v="715" actId="255"/>
        <pc:sldMkLst>
          <pc:docMk/>
          <pc:sldMk cId="2771859900" sldId="265"/>
        </pc:sldMkLst>
        <pc:spChg chg="mod">
          <ac:chgData name="Sergio Giraldo" userId="c0b56a82eb4c1fad" providerId="LiveId" clId="{2E86AA97-B4B0-48AB-A2BE-51534E1EC5A6}" dt="2018-09-22T11:20:43.359" v="29" actId="20577"/>
          <ac:spMkLst>
            <pc:docMk/>
            <pc:sldMk cId="2771859900" sldId="265"/>
            <ac:spMk id="13" creationId="{00000000-0000-0000-0000-000000000000}"/>
          </ac:spMkLst>
        </pc:spChg>
        <pc:spChg chg="mod">
          <ac:chgData name="Sergio Giraldo" userId="c0b56a82eb4c1fad" providerId="LiveId" clId="{2E86AA97-B4B0-48AB-A2BE-51534E1EC5A6}" dt="2018-09-22T15:01:44.470" v="715" actId="255"/>
          <ac:spMkLst>
            <pc:docMk/>
            <pc:sldMk cId="2771859900" sldId="265"/>
            <ac:spMk id="14" creationId="{00000000-0000-0000-0000-000000000000}"/>
          </ac:spMkLst>
        </pc:spChg>
      </pc:sldChg>
      <pc:sldChg chg="addSp modSp modAnim">
        <pc:chgData name="Sergio Giraldo" userId="c0b56a82eb4c1fad" providerId="LiveId" clId="{2E86AA97-B4B0-48AB-A2BE-51534E1EC5A6}" dt="2018-09-22T15:05:47.926" v="754"/>
        <pc:sldMkLst>
          <pc:docMk/>
          <pc:sldMk cId="2925406820" sldId="267"/>
        </pc:sldMkLst>
        <pc:spChg chg="add mod">
          <ac:chgData name="Sergio Giraldo" userId="c0b56a82eb4c1fad" providerId="LiveId" clId="{2E86AA97-B4B0-48AB-A2BE-51534E1EC5A6}" dt="2018-09-22T14:58:45.824" v="593" actId="1035"/>
          <ac:spMkLst>
            <pc:docMk/>
            <pc:sldMk cId="2925406820" sldId="267"/>
            <ac:spMk id="5" creationId="{1AF62ED3-E734-4E29-9873-3663D3BB073C}"/>
          </ac:spMkLst>
        </pc:spChg>
        <pc:spChg chg="add mod">
          <ac:chgData name="Sergio Giraldo" userId="c0b56a82eb4c1fad" providerId="LiveId" clId="{2E86AA97-B4B0-48AB-A2BE-51534E1EC5A6}" dt="2018-09-22T15:01:19.998" v="712" actId="255"/>
          <ac:spMkLst>
            <pc:docMk/>
            <pc:sldMk cId="2925406820" sldId="267"/>
            <ac:spMk id="6" creationId="{FA70D587-A28D-4850-8012-B84FEBE659EC}"/>
          </ac:spMkLst>
        </pc:spChg>
        <pc:spChg chg="mod">
          <ac:chgData name="Sergio Giraldo" userId="c0b56a82eb4c1fad" providerId="LiveId" clId="{2E86AA97-B4B0-48AB-A2BE-51534E1EC5A6}" dt="2018-09-22T14:58:55.906" v="609" actId="20577"/>
          <ac:spMkLst>
            <pc:docMk/>
            <pc:sldMk cId="2925406820" sldId="267"/>
            <ac:spMk id="13" creationId="{00000000-0000-0000-0000-000000000000}"/>
          </ac:spMkLst>
        </pc:spChg>
        <pc:spChg chg="mod">
          <ac:chgData name="Sergio Giraldo" userId="c0b56a82eb4c1fad" providerId="LiveId" clId="{2E86AA97-B4B0-48AB-A2BE-51534E1EC5A6}" dt="2018-09-22T15:01:24.500" v="713" actId="403"/>
          <ac:spMkLst>
            <pc:docMk/>
            <pc:sldMk cId="2925406820" sldId="267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1:49.235" v="716" actId="403"/>
        <pc:sldMkLst>
          <pc:docMk/>
          <pc:sldMk cId="3844465436" sldId="269"/>
        </pc:sldMkLst>
        <pc:spChg chg="mod">
          <ac:chgData name="Sergio Giraldo" userId="c0b56a82eb4c1fad" providerId="LiveId" clId="{2E86AA97-B4B0-48AB-A2BE-51534E1EC5A6}" dt="2018-09-22T15:01:49.235" v="716" actId="403"/>
          <ac:spMkLst>
            <pc:docMk/>
            <pc:sldMk cId="3844465436" sldId="269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1:54.060" v="717" actId="403"/>
        <pc:sldMkLst>
          <pc:docMk/>
          <pc:sldMk cId="1043136869" sldId="271"/>
        </pc:sldMkLst>
        <pc:spChg chg="mod">
          <ac:chgData name="Sergio Giraldo" userId="c0b56a82eb4c1fad" providerId="LiveId" clId="{2E86AA97-B4B0-48AB-A2BE-51534E1EC5A6}" dt="2018-09-22T15:01:54.060" v="717" actId="403"/>
          <ac:spMkLst>
            <pc:docMk/>
            <pc:sldMk cId="1043136869" sldId="271"/>
            <ac:spMk id="14" creationId="{00000000-0000-0000-0000-000000000000}"/>
          </ac:spMkLst>
        </pc:spChg>
      </pc:sldChg>
      <pc:sldChg chg="addSp modSp modAnim">
        <pc:chgData name="Sergio Giraldo" userId="c0b56a82eb4c1fad" providerId="LiveId" clId="{2E86AA97-B4B0-48AB-A2BE-51534E1EC5A6}" dt="2018-09-22T15:06:54.065" v="763" actId="14100"/>
        <pc:sldMkLst>
          <pc:docMk/>
          <pc:sldMk cId="336524223" sldId="272"/>
        </pc:sldMkLst>
        <pc:spChg chg="mod">
          <ac:chgData name="Sergio Giraldo" userId="c0b56a82eb4c1fad" providerId="LiveId" clId="{2E86AA97-B4B0-48AB-A2BE-51534E1EC5A6}" dt="2018-09-22T15:06:32.509" v="757" actId="255"/>
          <ac:spMkLst>
            <pc:docMk/>
            <pc:sldMk cId="336524223" sldId="272"/>
            <ac:spMk id="6" creationId="{F04F6B68-7B00-455D-8F28-E87963996567}"/>
          </ac:spMkLst>
        </pc:spChg>
        <pc:spChg chg="mod">
          <ac:chgData name="Sergio Giraldo" userId="c0b56a82eb4c1fad" providerId="LiveId" clId="{2E86AA97-B4B0-48AB-A2BE-51534E1EC5A6}" dt="2018-09-22T15:06:30.114" v="756" actId="255"/>
          <ac:spMkLst>
            <pc:docMk/>
            <pc:sldMk cId="336524223" sldId="272"/>
            <ac:spMk id="7" creationId="{6C4FD01A-EDBE-4BEF-9724-41B6CFD77EEE}"/>
          </ac:spMkLst>
        </pc:spChg>
        <pc:spChg chg="mod">
          <ac:chgData name="Sergio Giraldo" userId="c0b56a82eb4c1fad" providerId="LiveId" clId="{2E86AA97-B4B0-48AB-A2BE-51534E1EC5A6}" dt="2018-09-22T15:06:34.645" v="758" actId="255"/>
          <ac:spMkLst>
            <pc:docMk/>
            <pc:sldMk cId="336524223" sldId="272"/>
            <ac:spMk id="8" creationId="{2E9C965E-2487-42DA-A9C1-D0BD93FE046A}"/>
          </ac:spMkLst>
        </pc:spChg>
        <pc:spChg chg="mod">
          <ac:chgData name="Sergio Giraldo" userId="c0b56a82eb4c1fad" providerId="LiveId" clId="{2E86AA97-B4B0-48AB-A2BE-51534E1EC5A6}" dt="2018-09-22T15:06:35.960" v="759" actId="255"/>
          <ac:spMkLst>
            <pc:docMk/>
            <pc:sldMk cId="336524223" sldId="272"/>
            <ac:spMk id="9" creationId="{9A1BFF0E-A8DD-49BC-91D6-B564595374B0}"/>
          </ac:spMkLst>
        </pc:spChg>
        <pc:spChg chg="mod">
          <ac:chgData name="Sergio Giraldo" userId="c0b56a82eb4c1fad" providerId="LiveId" clId="{2E86AA97-B4B0-48AB-A2BE-51534E1EC5A6}" dt="2018-09-22T15:06:37.574" v="760" actId="255"/>
          <ac:spMkLst>
            <pc:docMk/>
            <pc:sldMk cId="336524223" sldId="272"/>
            <ac:spMk id="10" creationId="{A1835313-6D77-4A78-B841-C48F509807DC}"/>
          </ac:spMkLst>
        </pc:spChg>
        <pc:spChg chg="mod">
          <ac:chgData name="Sergio Giraldo" userId="c0b56a82eb4c1fad" providerId="LiveId" clId="{2E86AA97-B4B0-48AB-A2BE-51534E1EC5A6}" dt="2018-09-22T15:02:00.006" v="718" actId="403"/>
          <ac:spMkLst>
            <pc:docMk/>
            <pc:sldMk cId="336524223" sldId="272"/>
            <ac:spMk id="14" creationId="{00000000-0000-0000-0000-000000000000}"/>
          </ac:spMkLst>
        </pc:spChg>
        <pc:spChg chg="mod">
          <ac:chgData name="Sergio Giraldo" userId="c0b56a82eb4c1fad" providerId="LiveId" clId="{2E86AA97-B4B0-48AB-A2BE-51534E1EC5A6}" dt="2018-09-22T15:06:48.056" v="762" actId="255"/>
          <ac:spMkLst>
            <pc:docMk/>
            <pc:sldMk cId="336524223" sldId="272"/>
            <ac:spMk id="17" creationId="{A367F70B-F46D-4D58-A712-EEFE235951F3}"/>
          </ac:spMkLst>
        </pc:spChg>
        <pc:grpChg chg="add mod">
          <ac:chgData name="Sergio Giraldo" userId="c0b56a82eb4c1fad" providerId="LiveId" clId="{2E86AA97-B4B0-48AB-A2BE-51534E1EC5A6}" dt="2018-09-22T15:06:54.065" v="763" actId="14100"/>
          <ac:grpSpMkLst>
            <pc:docMk/>
            <pc:sldMk cId="336524223" sldId="272"/>
            <ac:grpSpMk id="5" creationId="{43F5ADC3-D089-40B9-AE56-E26A49BD7791}"/>
          </ac:grpSpMkLst>
        </pc:grpChg>
      </pc:sldChg>
      <pc:sldChg chg="modSp">
        <pc:chgData name="Sergio Giraldo" userId="c0b56a82eb4c1fad" providerId="LiveId" clId="{2E86AA97-B4B0-48AB-A2BE-51534E1EC5A6}" dt="2018-09-22T15:02:14.281" v="719" actId="403"/>
        <pc:sldMkLst>
          <pc:docMk/>
          <pc:sldMk cId="3210295923" sldId="274"/>
        </pc:sldMkLst>
        <pc:spChg chg="mod">
          <ac:chgData name="Sergio Giraldo" userId="c0b56a82eb4c1fad" providerId="LiveId" clId="{2E86AA97-B4B0-48AB-A2BE-51534E1EC5A6}" dt="2018-09-22T15:02:14.281" v="719" actId="403"/>
          <ac:spMkLst>
            <pc:docMk/>
            <pc:sldMk cId="3210295923" sldId="274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2:24.788" v="720" actId="403"/>
        <pc:sldMkLst>
          <pc:docMk/>
          <pc:sldMk cId="2268258446" sldId="276"/>
        </pc:sldMkLst>
        <pc:spChg chg="mod">
          <ac:chgData name="Sergio Giraldo" userId="c0b56a82eb4c1fad" providerId="LiveId" clId="{2E86AA97-B4B0-48AB-A2BE-51534E1EC5A6}" dt="2018-09-22T15:02:24.788" v="720" actId="403"/>
          <ac:spMkLst>
            <pc:docMk/>
            <pc:sldMk cId="2268258446" sldId="276"/>
            <ac:spMk id="14" creationId="{00000000-0000-0000-0000-000000000000}"/>
          </ac:spMkLst>
        </pc:spChg>
      </pc:sldChg>
      <pc:sldChg chg="addSp delSp modSp addAnim delAnim modAnim">
        <pc:chgData name="Sergio Giraldo" userId="c0b56a82eb4c1fad" providerId="LiveId" clId="{2E86AA97-B4B0-48AB-A2BE-51534E1EC5A6}" dt="2018-10-02T00:26:26.585" v="782"/>
        <pc:sldMkLst>
          <pc:docMk/>
          <pc:sldMk cId="3585667272" sldId="278"/>
        </pc:sldMkLst>
        <pc:spChg chg="add del mod">
          <ac:chgData name="Sergio Giraldo" userId="c0b56a82eb4c1fad" providerId="LiveId" clId="{2E86AA97-B4B0-48AB-A2BE-51534E1EC5A6}" dt="2018-10-02T00:26:03.378" v="776" actId="478"/>
          <ac:spMkLst>
            <pc:docMk/>
            <pc:sldMk cId="3585667272" sldId="278"/>
            <ac:spMk id="3" creationId="{CA65D1CD-97C8-4834-8240-AEBA3B43F1B8}"/>
          </ac:spMkLst>
        </pc:spChg>
        <pc:spChg chg="add del mod">
          <ac:chgData name="Sergio Giraldo" userId="c0b56a82eb4c1fad" providerId="LiveId" clId="{2E86AA97-B4B0-48AB-A2BE-51534E1EC5A6}" dt="2018-10-02T00:26:14.017" v="778" actId="478"/>
          <ac:spMkLst>
            <pc:docMk/>
            <pc:sldMk cId="3585667272" sldId="278"/>
            <ac:spMk id="6" creationId="{F09E38BB-66A8-4E6D-A69F-C396095BE225}"/>
          </ac:spMkLst>
        </pc:spChg>
        <pc:spChg chg="add del mod">
          <ac:chgData name="Sergio Giraldo" userId="c0b56a82eb4c1fad" providerId="LiveId" clId="{2E86AA97-B4B0-48AB-A2BE-51534E1EC5A6}" dt="2018-10-02T00:26:14.017" v="778" actId="478"/>
          <ac:spMkLst>
            <pc:docMk/>
            <pc:sldMk cId="3585667272" sldId="278"/>
            <ac:spMk id="14" creationId="{00000000-0000-0000-0000-000000000000}"/>
          </ac:spMkLst>
        </pc:spChg>
        <pc:grpChg chg="add del ord">
          <ac:chgData name="Sergio Giraldo" userId="c0b56a82eb4c1fad" providerId="LiveId" clId="{2E86AA97-B4B0-48AB-A2BE-51534E1EC5A6}" dt="2018-09-22T14:52:13.889" v="306" actId="478"/>
          <ac:grpSpMkLst>
            <pc:docMk/>
            <pc:sldMk cId="3585667272" sldId="278"/>
            <ac:grpSpMk id="5" creationId="{DE4F64BF-8E0F-4ECE-9D00-D4DAF906FAAD}"/>
          </ac:grpSpMkLst>
        </pc:grpChg>
        <pc:grpChg chg="add del">
          <ac:chgData name="Sergio Giraldo" userId="c0b56a82eb4c1fad" providerId="LiveId" clId="{2E86AA97-B4B0-48AB-A2BE-51534E1EC5A6}" dt="2018-10-02T00:25:16.670" v="773" actId="478"/>
          <ac:grpSpMkLst>
            <pc:docMk/>
            <pc:sldMk cId="3585667272" sldId="278"/>
            <ac:grpSpMk id="23" creationId="{52037E0F-55DB-4208-A032-26C0A9817A67}"/>
          </ac:grpSpMkLst>
        </pc:grpChg>
      </pc:sldChg>
      <pc:sldChg chg="modSp">
        <pc:chgData name="Sergio Giraldo" userId="c0b56a82eb4c1fad" providerId="LiveId" clId="{2E86AA97-B4B0-48AB-A2BE-51534E1EC5A6}" dt="2018-09-22T15:02:41.548" v="722" actId="403"/>
        <pc:sldMkLst>
          <pc:docMk/>
          <pc:sldMk cId="180409147" sldId="279"/>
        </pc:sldMkLst>
        <pc:spChg chg="mod">
          <ac:chgData name="Sergio Giraldo" userId="c0b56a82eb4c1fad" providerId="LiveId" clId="{2E86AA97-B4B0-48AB-A2BE-51534E1EC5A6}" dt="2018-09-22T15:02:41.548" v="722" actId="403"/>
          <ac:spMkLst>
            <pc:docMk/>
            <pc:sldMk cId="180409147" sldId="279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2:48.196" v="723" actId="403"/>
        <pc:sldMkLst>
          <pc:docMk/>
          <pc:sldMk cId="445277779" sldId="283"/>
        </pc:sldMkLst>
        <pc:spChg chg="mod">
          <ac:chgData name="Sergio Giraldo" userId="c0b56a82eb4c1fad" providerId="LiveId" clId="{2E86AA97-B4B0-48AB-A2BE-51534E1EC5A6}" dt="2018-09-22T15:02:48.196" v="723" actId="403"/>
          <ac:spMkLst>
            <pc:docMk/>
            <pc:sldMk cId="445277779" sldId="283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2:53.679" v="724" actId="403"/>
        <pc:sldMkLst>
          <pc:docMk/>
          <pc:sldMk cId="3456255878" sldId="284"/>
        </pc:sldMkLst>
        <pc:spChg chg="mod">
          <ac:chgData name="Sergio Giraldo" userId="c0b56a82eb4c1fad" providerId="LiveId" clId="{2E86AA97-B4B0-48AB-A2BE-51534E1EC5A6}" dt="2018-09-22T15:02:53.679" v="724" actId="403"/>
          <ac:spMkLst>
            <pc:docMk/>
            <pc:sldMk cId="3456255878" sldId="284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2:58.160" v="725" actId="403"/>
        <pc:sldMkLst>
          <pc:docMk/>
          <pc:sldMk cId="56678215" sldId="285"/>
        </pc:sldMkLst>
        <pc:spChg chg="mod">
          <ac:chgData name="Sergio Giraldo" userId="c0b56a82eb4c1fad" providerId="LiveId" clId="{2E86AA97-B4B0-48AB-A2BE-51534E1EC5A6}" dt="2018-09-22T15:02:58.160" v="725" actId="403"/>
          <ac:spMkLst>
            <pc:docMk/>
            <pc:sldMk cId="56678215" sldId="285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3:11.363" v="727" actId="255"/>
        <pc:sldMkLst>
          <pc:docMk/>
          <pc:sldMk cId="2618588389" sldId="286"/>
        </pc:sldMkLst>
        <pc:spChg chg="mod">
          <ac:chgData name="Sergio Giraldo" userId="c0b56a82eb4c1fad" providerId="LiveId" clId="{2E86AA97-B4B0-48AB-A2BE-51534E1EC5A6}" dt="2018-09-22T15:03:11.363" v="727" actId="255"/>
          <ac:spMkLst>
            <pc:docMk/>
            <pc:sldMk cId="2618588389" sldId="286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3:03.480" v="726" actId="403"/>
        <pc:sldMkLst>
          <pc:docMk/>
          <pc:sldMk cId="472845571" sldId="287"/>
        </pc:sldMkLst>
        <pc:spChg chg="mod">
          <ac:chgData name="Sergio Giraldo" userId="c0b56a82eb4c1fad" providerId="LiveId" clId="{2E86AA97-B4B0-48AB-A2BE-51534E1EC5A6}" dt="2018-09-22T15:03:03.480" v="726" actId="403"/>
          <ac:spMkLst>
            <pc:docMk/>
            <pc:sldMk cId="472845571" sldId="287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3:23.352" v="729" actId="14100"/>
        <pc:sldMkLst>
          <pc:docMk/>
          <pc:sldMk cId="3178773404" sldId="288"/>
        </pc:sldMkLst>
        <pc:spChg chg="mod">
          <ac:chgData name="Sergio Giraldo" userId="c0b56a82eb4c1fad" providerId="LiveId" clId="{2E86AA97-B4B0-48AB-A2BE-51534E1EC5A6}" dt="2018-09-22T15:03:23.352" v="729" actId="14100"/>
          <ac:spMkLst>
            <pc:docMk/>
            <pc:sldMk cId="3178773404" sldId="288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3:28.422" v="730" actId="403"/>
        <pc:sldMkLst>
          <pc:docMk/>
          <pc:sldMk cId="3195918745" sldId="289"/>
        </pc:sldMkLst>
        <pc:spChg chg="mod">
          <ac:chgData name="Sergio Giraldo" userId="c0b56a82eb4c1fad" providerId="LiveId" clId="{2E86AA97-B4B0-48AB-A2BE-51534E1EC5A6}" dt="2018-09-22T15:03:28.422" v="730" actId="403"/>
          <ac:spMkLst>
            <pc:docMk/>
            <pc:sldMk cId="3195918745" sldId="289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3:34.833" v="731" actId="403"/>
        <pc:sldMkLst>
          <pc:docMk/>
          <pc:sldMk cId="2280014304" sldId="290"/>
        </pc:sldMkLst>
        <pc:spChg chg="mod">
          <ac:chgData name="Sergio Giraldo" userId="c0b56a82eb4c1fad" providerId="LiveId" clId="{2E86AA97-B4B0-48AB-A2BE-51534E1EC5A6}" dt="2018-09-22T15:03:34.833" v="731" actId="403"/>
          <ac:spMkLst>
            <pc:docMk/>
            <pc:sldMk cId="2280014304" sldId="290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4:45.753" v="748" actId="20577"/>
        <pc:sldMkLst>
          <pc:docMk/>
          <pc:sldMk cId="2033740538" sldId="292"/>
        </pc:sldMkLst>
        <pc:spChg chg="mod">
          <ac:chgData name="Sergio Giraldo" userId="c0b56a82eb4c1fad" providerId="LiveId" clId="{2E86AA97-B4B0-48AB-A2BE-51534E1EC5A6}" dt="2018-09-22T15:04:45.753" v="748" actId="20577"/>
          <ac:spMkLst>
            <pc:docMk/>
            <pc:sldMk cId="2033740538" sldId="292"/>
            <ac:spMk id="14" creationId="{00000000-0000-0000-0000-000000000000}"/>
          </ac:spMkLst>
        </pc:spChg>
      </pc:sldChg>
      <pc:sldChg chg="modSp">
        <pc:chgData name="Sergio Giraldo" userId="c0b56a82eb4c1fad" providerId="LiveId" clId="{2E86AA97-B4B0-48AB-A2BE-51534E1EC5A6}" dt="2018-09-22T15:05:22.268" v="751" actId="207"/>
        <pc:sldMkLst>
          <pc:docMk/>
          <pc:sldMk cId="3075536694" sldId="294"/>
        </pc:sldMkLst>
        <pc:spChg chg="mod">
          <ac:chgData name="Sergio Giraldo" userId="c0b56a82eb4c1fad" providerId="LiveId" clId="{2E86AA97-B4B0-48AB-A2BE-51534E1EC5A6}" dt="2018-09-22T15:05:22.268" v="751" actId="207"/>
          <ac:spMkLst>
            <pc:docMk/>
            <pc:sldMk cId="3075536694" sldId="294"/>
            <ac:spMk id="3" creationId="{4570284D-8FD1-4B16-812F-E1AA2AC2F5E4}"/>
          </ac:spMkLst>
        </pc:spChg>
      </pc:sldChg>
      <pc:sldChg chg="modSp">
        <pc:chgData name="Sergio Giraldo" userId="c0b56a82eb4c1fad" providerId="LiveId" clId="{2E86AA97-B4B0-48AB-A2BE-51534E1EC5A6}" dt="2018-09-22T15:05:03.025" v="750" actId="403"/>
        <pc:sldMkLst>
          <pc:docMk/>
          <pc:sldMk cId="3771907846" sldId="296"/>
        </pc:sldMkLst>
        <pc:spChg chg="mod">
          <ac:chgData name="Sergio Giraldo" userId="c0b56a82eb4c1fad" providerId="LiveId" clId="{2E86AA97-B4B0-48AB-A2BE-51534E1EC5A6}" dt="2018-09-22T15:05:03.025" v="750" actId="403"/>
          <ac:spMkLst>
            <pc:docMk/>
            <pc:sldMk cId="3771907846" sldId="296"/>
            <ac:spMk id="14" creationId="{00000000-0000-0000-0000-000000000000}"/>
          </ac:spMkLst>
        </pc:spChg>
      </pc:sldChg>
      <pc:sldChg chg="addSp delSp modSp add modTransition addAnim delAnim modAnim">
        <pc:chgData name="Sergio Giraldo" userId="c0b56a82eb4c1fad" providerId="LiveId" clId="{2E86AA97-B4B0-48AB-A2BE-51534E1EC5A6}" dt="2018-10-02T00:28:12.647" v="793" actId="207"/>
        <pc:sldMkLst>
          <pc:docMk/>
          <pc:sldMk cId="2444070876" sldId="297"/>
        </pc:sldMkLst>
        <pc:spChg chg="add del mod">
          <ac:chgData name="Sergio Giraldo" userId="c0b56a82eb4c1fad" providerId="LiveId" clId="{2E86AA97-B4B0-48AB-A2BE-51534E1EC5A6}" dt="2018-10-02T00:24:56.783" v="768" actId="478"/>
          <ac:spMkLst>
            <pc:docMk/>
            <pc:sldMk cId="2444070876" sldId="297"/>
            <ac:spMk id="3" creationId="{5AF207DE-6579-43D4-897A-5C1E3D583DEA}"/>
          </ac:spMkLst>
        </pc:spChg>
        <pc:spChg chg="mod">
          <ac:chgData name="Sergio Giraldo" userId="c0b56a82eb4c1fad" providerId="LiveId" clId="{2E86AA97-B4B0-48AB-A2BE-51534E1EC5A6}" dt="2018-10-02T00:28:12.647" v="793" actId="207"/>
          <ac:spMkLst>
            <pc:docMk/>
            <pc:sldMk cId="2444070876" sldId="297"/>
            <ac:spMk id="4" creationId="{39DACE42-40D2-42F0-B5AE-D1E067D98566}"/>
          </ac:spMkLst>
        </pc:spChg>
        <pc:spChg chg="add del mod">
          <ac:chgData name="Sergio Giraldo" userId="c0b56a82eb4c1fad" providerId="LiveId" clId="{2E86AA97-B4B0-48AB-A2BE-51534E1EC5A6}" dt="2018-10-02T00:25:11.026" v="772" actId="478"/>
          <ac:spMkLst>
            <pc:docMk/>
            <pc:sldMk cId="2444070876" sldId="297"/>
            <ac:spMk id="6" creationId="{F166A00A-63E5-41C0-B2D6-EFFB61168575}"/>
          </ac:spMkLst>
        </pc:spChg>
        <pc:spChg chg="del">
          <ac:chgData name="Sergio Giraldo" userId="c0b56a82eb4c1fad" providerId="LiveId" clId="{2E86AA97-B4B0-48AB-A2BE-51534E1EC5A6}" dt="2018-10-02T00:25:01.124" v="769" actId="478"/>
          <ac:spMkLst>
            <pc:docMk/>
            <pc:sldMk cId="2444070876" sldId="297"/>
            <ac:spMk id="13" creationId="{00000000-0000-0000-0000-000000000000}"/>
          </ac:spMkLst>
        </pc:spChg>
        <pc:spChg chg="del">
          <ac:chgData name="Sergio Giraldo" userId="c0b56a82eb4c1fad" providerId="LiveId" clId="{2E86AA97-B4B0-48AB-A2BE-51534E1EC5A6}" dt="2018-10-02T00:24:45.724" v="765" actId="478"/>
          <ac:spMkLst>
            <pc:docMk/>
            <pc:sldMk cId="2444070876" sldId="297"/>
            <ac:spMk id="14" creationId="{00000000-0000-0000-0000-000000000000}"/>
          </ac:spMkLst>
        </pc:spChg>
        <pc:spChg chg="add del">
          <ac:chgData name="Sergio Giraldo" userId="c0b56a82eb4c1fad" providerId="LiveId" clId="{2E86AA97-B4B0-48AB-A2BE-51534E1EC5A6}" dt="2018-10-02T00:25:07.423" v="771" actId="478"/>
          <ac:spMkLst>
            <pc:docMk/>
            <pc:sldMk cId="2444070876" sldId="297"/>
            <ac:spMk id="33" creationId="{ACC61231-BFE4-4108-9FBC-28FC28D51B8C}"/>
          </ac:spMkLst>
        </pc:spChg>
        <pc:grpChg chg="add del">
          <ac:chgData name="Sergio Giraldo" userId="c0b56a82eb4c1fad" providerId="LiveId" clId="{2E86AA97-B4B0-48AB-A2BE-51534E1EC5A6}" dt="2018-10-02T00:24:51.120" v="767" actId="478"/>
          <ac:grpSpMkLst>
            <pc:docMk/>
            <pc:sldMk cId="2444070876" sldId="297"/>
            <ac:grpSpMk id="23" creationId="{52037E0F-55DB-4208-A032-26C0A9817A67}"/>
          </ac:grpSpMkLst>
        </pc:grpChg>
      </pc:sldChg>
    </pc:docChg>
  </pc:docChgLst>
  <pc:docChgLst>
    <pc:chgData name="Sergio Giraldo" userId="c0b56a82eb4c1fad" providerId="LiveId" clId="{98B00E95-6230-46E3-89B5-55AAE2BB84A2}"/>
    <pc:docChg chg="modSld">
      <pc:chgData name="Sergio Giraldo" userId="c0b56a82eb4c1fad" providerId="LiveId" clId="{98B00E95-6230-46E3-89B5-55AAE2BB84A2}" dt="2018-12-06T01:08:43.736" v="15" actId="20577"/>
      <pc:docMkLst>
        <pc:docMk/>
      </pc:docMkLst>
      <pc:sldChg chg="modSp">
        <pc:chgData name="Sergio Giraldo" userId="c0b56a82eb4c1fad" providerId="LiveId" clId="{98B00E95-6230-46E3-89B5-55AAE2BB84A2}" dt="2018-12-06T01:08:43.736" v="15" actId="20577"/>
        <pc:sldMkLst>
          <pc:docMk/>
          <pc:sldMk cId="3250670041" sldId="256"/>
        </pc:sldMkLst>
        <pc:spChg chg="mod">
          <ac:chgData name="Sergio Giraldo" userId="c0b56a82eb4c1fad" providerId="LiveId" clId="{98B00E95-6230-46E3-89B5-55AAE2BB84A2}" dt="2018-12-06T01:08:43.736" v="15" actId="20577"/>
          <ac:spMkLst>
            <pc:docMk/>
            <pc:sldMk cId="3250670041" sldId="256"/>
            <ac:spMk id="3" creationId="{00000000-0000-0000-0000-000000000000}"/>
          </ac:spMkLst>
        </pc:spChg>
      </pc:sldChg>
    </pc:docChg>
  </pc:docChgLst>
  <pc:docChgLst>
    <pc:chgData name="Sergio Giraldo" userId="c0b56a82eb4c1fad" providerId="LiveId" clId="{D2B34D98-7C61-BE45-8A11-CB3BE9679176}"/>
    <pc:docChg chg="modSld">
      <pc:chgData name="Sergio Giraldo" userId="c0b56a82eb4c1fad" providerId="LiveId" clId="{D2B34D98-7C61-BE45-8A11-CB3BE9679176}" dt="2018-10-01T23:35:24.887" v="1" actId="20577"/>
      <pc:docMkLst>
        <pc:docMk/>
      </pc:docMkLst>
      <pc:sldChg chg="modSp">
        <pc:chgData name="Sergio Giraldo" userId="c0b56a82eb4c1fad" providerId="LiveId" clId="{D2B34D98-7C61-BE45-8A11-CB3BE9679176}" dt="2018-10-01T23:35:24.887" v="1" actId="20577"/>
        <pc:sldMkLst>
          <pc:docMk/>
          <pc:sldMk cId="2925406820" sldId="267"/>
        </pc:sldMkLst>
        <pc:spChg chg="mod">
          <ac:chgData name="Sergio Giraldo" userId="c0b56a82eb4c1fad" providerId="LiveId" clId="{D2B34D98-7C61-BE45-8A11-CB3BE9679176}" dt="2018-10-01T23:35:24.887" v="1" actId="20577"/>
          <ac:spMkLst>
            <pc:docMk/>
            <pc:sldMk cId="2925406820" sldId="267"/>
            <ac:spMk id="1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4EBC55-AE0F-48A3-A32C-4EB3FA318E7C}" type="datetime1">
              <a:rPr lang="pt-BR" smtClean="0"/>
              <a:t>05/12/2018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02284-D08F-4825-ADF0-FC4CF6644176}" type="datetime1">
              <a:rPr lang="pt-BR" smtClean="0"/>
              <a:pPr/>
              <a:t>05/12/2018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004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8592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0150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0362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design is to create structure, functions, and processes in a given context. The context defined by direct user feedback provides the selection criteria for the design process.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8139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7753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025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2310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1911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7792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8510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459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2596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8667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0885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004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578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6286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1791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818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224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1469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14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1" y="0"/>
            <a:ext cx="12188826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9" name="Retângulo 8"/>
          <p:cNvSpPr/>
          <p:nvPr/>
        </p:nvSpPr>
        <p:spPr>
          <a:xfrm>
            <a:off x="-1" y="5102352"/>
            <a:ext cx="12188826" cy="17556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2286000"/>
            <a:ext cx="9601200" cy="1517904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C779D7-1E1F-4057-9B10-FBF12E08F57A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274320"/>
            <a:ext cx="12192000" cy="6309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rtlCol="0" anchor="b">
            <a:normAutofit/>
          </a:bodyPr>
          <a:lstStyle>
            <a:lvl1pPr algn="ctr">
              <a:defRPr sz="5400" b="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rtlCol="0"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521A35-E92A-4E80-953D-FB98AFCF5795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7AECA0-7D11-4296-9DCE-E4E6D7799072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D06EF73-9DB8-4763-865F-2F88181A4732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0CFC50-1EE8-4046-A485-FA3C58D404B9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9" name="Espaço Reservado para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6AC24F-93A4-4507-BD25-36E38EFA252E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A36A52-6F14-4F52-9D10-6B7F88F49229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ECA022-3C6D-4732-80A6-28D6EAF2AE57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301752" y="502920"/>
            <a:ext cx="670255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 rtlCol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B7D82C-8981-4BB4-BBEB-F55C8347414D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4191A7-B96F-4FC1-AFA6-7351564410E8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61CBB8-12E5-46A0-B5D5-CD9A6B7BD5C6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pt-BR" noProof="0" smtClean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658368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fld id="{13C6A4D1-5860-4728-B7F9-ACD24DF0BDA6}" type="datetime1">
              <a:rPr lang="pt-BR" noProof="0" smtClean="0"/>
              <a:t>05/12/2018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fld id="{CA8D9AD5-F248-4919-864A-CFD76CC027D6}" type="slidenum">
              <a:rPr lang="pt-BR" noProof="0" smtClean="0"/>
              <a:pPr rtl="0"/>
              <a:t>‹#›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2135388"/>
            <a:ext cx="9601200" cy="1517904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/>
              <a:t>Juntando Design Thinking e Arquitetura de Software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0" y="3873288"/>
            <a:ext cx="9601200" cy="1333410"/>
          </a:xfrm>
        </p:spPr>
        <p:txBody>
          <a:bodyPr rtlCol="0">
            <a:normAutofit/>
          </a:bodyPr>
          <a:lstStyle/>
          <a:p>
            <a:pPr rtl="0"/>
            <a:r>
              <a:rPr lang="pt-BR" sz="2800" dirty="0"/>
              <a:t>SÉRGIO GIRALDO</a:t>
            </a:r>
          </a:p>
          <a:p>
            <a:pPr rtl="0"/>
            <a:r>
              <a:rPr lang="pt-BR" sz="2800" dirty="0"/>
              <a:t>sergio@giraldo.com.br</a:t>
            </a:r>
          </a:p>
          <a:p>
            <a:pPr rtl="0"/>
            <a:r>
              <a:rPr lang="pt-BR" sz="2800"/>
              <a:t>TDC PORTO ALEGRE </a:t>
            </a:r>
            <a:r>
              <a:rPr lang="pt-BR" sz="2800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341120" y="3554811"/>
            <a:ext cx="9509760" cy="759012"/>
          </a:xfrm>
        </p:spPr>
        <p:txBody>
          <a:bodyPr rtlCol="0"/>
          <a:lstStyle/>
          <a:p>
            <a:pPr rtl="0"/>
            <a:r>
              <a:rPr lang="pt-BR" dirty="0"/>
              <a:t>SOBRE MIM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>
          <a:xfrm>
            <a:off x="1341120" y="4548340"/>
            <a:ext cx="9509760" cy="1527048"/>
          </a:xfrm>
        </p:spPr>
        <p:txBody>
          <a:bodyPr rtlCol="0">
            <a:no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 err="1"/>
              <a:t>Bsc</a:t>
            </a:r>
            <a:r>
              <a:rPr lang="pt-BR" sz="2400" dirty="0"/>
              <a:t> Física, </a:t>
            </a:r>
            <a:r>
              <a:rPr lang="pt-BR" sz="2400" dirty="0" err="1"/>
              <a:t>Msc</a:t>
            </a:r>
            <a:r>
              <a:rPr lang="pt-BR" sz="2400" dirty="0"/>
              <a:t> Arquitetura </a:t>
            </a:r>
            <a:r>
              <a:rPr lang="pt-BR" sz="2400"/>
              <a:t>de Soft</a:t>
            </a:r>
            <a:r>
              <a:rPr lang="en-US" sz="2400"/>
              <a:t>wa</a:t>
            </a:r>
            <a:r>
              <a:rPr lang="pt-BR" sz="2400"/>
              <a:t>re</a:t>
            </a:r>
            <a:endParaRPr lang="pt-BR" sz="2400" dirty="0"/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Head de Data Science no PagSeguro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Estudante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247F985-7A43-4FEE-8346-99AB6006DBEC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5" name="Título 12">
            <a:extLst>
              <a:ext uri="{FF2B5EF4-FFF2-40B4-BE49-F238E27FC236}">
                <a16:creationId xmlns:a16="http://schemas.microsoft.com/office/drawing/2014/main" id="{1AF62ED3-E734-4E29-9873-3663D3BB073C}"/>
              </a:ext>
            </a:extLst>
          </p:cNvPr>
          <p:cNvSpPr txBox="1">
            <a:spLocks/>
          </p:cNvSpPr>
          <p:nvPr/>
        </p:nvSpPr>
        <p:spPr>
          <a:xfrm>
            <a:off x="1342908" y="415371"/>
            <a:ext cx="9509760" cy="759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NOSSO PLANO</a:t>
            </a:r>
            <a:endParaRPr lang="pt-BR" dirty="0"/>
          </a:p>
        </p:txBody>
      </p:sp>
      <p:sp>
        <p:nvSpPr>
          <p:cNvPr id="6" name="Espaço Reservado para Conteúdo 13">
            <a:extLst>
              <a:ext uri="{FF2B5EF4-FFF2-40B4-BE49-F238E27FC236}">
                <a16:creationId xmlns:a16="http://schemas.microsoft.com/office/drawing/2014/main" id="{FA70D587-A28D-4850-8012-B84FEBE659EC}"/>
              </a:ext>
            </a:extLst>
          </p:cNvPr>
          <p:cNvSpPr txBox="1">
            <a:spLocks/>
          </p:cNvSpPr>
          <p:nvPr/>
        </p:nvSpPr>
        <p:spPr>
          <a:xfrm>
            <a:off x="1342908" y="1408900"/>
            <a:ext cx="9509760" cy="1527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Design Thinking e Inovação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Arquitetura de Software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Juntando DT e AS</a:t>
            </a:r>
          </a:p>
        </p:txBody>
      </p:sp>
    </p:spTree>
    <p:extLst>
      <p:ext uri="{BB962C8B-B14F-4D97-AF65-F5344CB8AC3E}">
        <p14:creationId xmlns:p14="http://schemas.microsoft.com/office/powerpoint/2010/main" val="29254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333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A28AF9F-5CFC-4F98-BB6F-8C1155B31DCF}"/>
              </a:ext>
            </a:extLst>
          </p:cNvPr>
          <p:cNvSpPr/>
          <p:nvPr/>
        </p:nvSpPr>
        <p:spPr>
          <a:xfrm>
            <a:off x="1656678" y="365757"/>
            <a:ext cx="4439322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DESIGN THINKING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3BF26DA-F341-4909-96AF-86B44F1D8B80}"/>
              </a:ext>
            </a:extLst>
          </p:cNvPr>
          <p:cNvSpPr/>
          <p:nvPr/>
        </p:nvSpPr>
        <p:spPr>
          <a:xfrm>
            <a:off x="6096000" y="1402077"/>
            <a:ext cx="5576046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ENGENHARIA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9530763-F143-487B-A005-985C26B695F9}"/>
              </a:ext>
            </a:extLst>
          </p:cNvPr>
          <p:cNvSpPr/>
          <p:nvPr/>
        </p:nvSpPr>
        <p:spPr>
          <a:xfrm>
            <a:off x="1656678" y="3984218"/>
            <a:ext cx="4439322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DESIGN THINKING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5A53160-53A5-4A3D-AB2B-1E2F854C3660}"/>
              </a:ext>
            </a:extLst>
          </p:cNvPr>
          <p:cNvSpPr/>
          <p:nvPr/>
        </p:nvSpPr>
        <p:spPr>
          <a:xfrm>
            <a:off x="6096000" y="5020537"/>
            <a:ext cx="5576045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ARQUITETURA + CONSTRUÇÃO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F2BF6AC-F4E5-4535-8A23-07A4C1DCA171}"/>
              </a:ext>
            </a:extLst>
          </p:cNvPr>
          <p:cNvSpPr/>
          <p:nvPr/>
        </p:nvSpPr>
        <p:spPr>
          <a:xfrm>
            <a:off x="1656677" y="5020537"/>
            <a:ext cx="4439323" cy="731520"/>
          </a:xfrm>
          <a:prstGeom prst="rect">
            <a:avLst/>
          </a:prstGeom>
          <a:pattFill prst="pct90">
            <a:fgClr>
              <a:schemeClr val="tx2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ARQUITETURA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AED2576D-427E-4675-BDE9-D0890EFA6178}"/>
              </a:ext>
            </a:extLst>
          </p:cNvPr>
          <p:cNvSpPr/>
          <p:nvPr/>
        </p:nvSpPr>
        <p:spPr>
          <a:xfrm>
            <a:off x="5357308" y="2420469"/>
            <a:ext cx="893422" cy="126253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Dobrada 18">
            <a:extLst>
              <a:ext uri="{FF2B5EF4-FFF2-40B4-BE49-F238E27FC236}">
                <a16:creationId xmlns:a16="http://schemas.microsoft.com/office/drawing/2014/main" id="{91004BD7-5093-4602-A388-C4EF05C4AE15}"/>
              </a:ext>
            </a:extLst>
          </p:cNvPr>
          <p:cNvSpPr/>
          <p:nvPr/>
        </p:nvSpPr>
        <p:spPr>
          <a:xfrm rot="5400000">
            <a:off x="6261486" y="688635"/>
            <a:ext cx="559250" cy="580763"/>
          </a:xfrm>
          <a:prstGeom prst="bentArrow">
            <a:avLst>
              <a:gd name="adj1" fmla="val 25000"/>
              <a:gd name="adj2" fmla="val 23148"/>
              <a:gd name="adj3" fmla="val 25000"/>
              <a:gd name="adj4" fmla="val 51444"/>
            </a:avLst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792AEFE-0B62-4A74-9C6F-5C4778E4BC7D}"/>
              </a:ext>
            </a:extLst>
          </p:cNvPr>
          <p:cNvSpPr txBox="1"/>
          <p:nvPr/>
        </p:nvSpPr>
        <p:spPr>
          <a:xfrm>
            <a:off x="6745045" y="649512"/>
            <a:ext cx="117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Protótipo</a:t>
            </a:r>
          </a:p>
        </p:txBody>
      </p:sp>
    </p:spTree>
    <p:extLst>
      <p:ext uri="{BB962C8B-B14F-4D97-AF65-F5344CB8AC3E}">
        <p14:creationId xmlns:p14="http://schemas.microsoft.com/office/powerpoint/2010/main" val="107704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HISTÓRIA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Iluminismo (1700’s): Razão,  Descartes (Racionalismo) e Bacon (Empirismo)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Herbert Simon (1950’s, 1960’s): </a:t>
            </a:r>
            <a:r>
              <a:rPr lang="pt-BR" sz="2400" dirty="0" err="1"/>
              <a:t>Bounded</a:t>
            </a:r>
            <a:r>
              <a:rPr lang="pt-BR" sz="2400" dirty="0"/>
              <a:t> </a:t>
            </a:r>
            <a:r>
              <a:rPr lang="pt-BR" sz="2400" dirty="0" err="1"/>
              <a:t>rationality</a:t>
            </a:r>
            <a:r>
              <a:rPr lang="pt-BR" sz="2400" dirty="0"/>
              <a:t>, Design para resolver problemas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Classes de problemas: Drucker (1958) e as relações de causa-efeito, </a:t>
            </a:r>
            <a:r>
              <a:rPr lang="pt-BR" sz="2400" dirty="0" err="1"/>
              <a:t>Wicked</a:t>
            </a:r>
            <a:r>
              <a:rPr lang="pt-BR" sz="2400" dirty="0"/>
              <a:t> </a:t>
            </a:r>
            <a:r>
              <a:rPr lang="pt-BR" sz="2400" dirty="0" err="1"/>
              <a:t>problems</a:t>
            </a:r>
            <a:r>
              <a:rPr lang="pt-BR" sz="2400" dirty="0"/>
              <a:t> (</a:t>
            </a:r>
            <a:r>
              <a:rPr lang="pt-BR" sz="2400" dirty="0" err="1"/>
              <a:t>Rittle</a:t>
            </a:r>
            <a:r>
              <a:rPr lang="pt-BR" sz="2400" dirty="0"/>
              <a:t>, 1973)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9C8D0B0-58DF-4CD2-9BB1-7F7F86226600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DESIGN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Que é? Signos / Objetos / Serviços / Sistemas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Os designers têm um método particular de pensamento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Serve para qualquer tipo de problemas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Inovação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4FD7E-A571-49FA-8F88-D713E8AE89A5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84446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i="1" dirty="0"/>
              <a:t>DESIGN THINKING</a:t>
            </a:r>
            <a:r>
              <a:rPr lang="pt-BR" dirty="0"/>
              <a:t> DE HOJE, SURGIMENTO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Tim Brown, Designer, IDEO, 2009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Design Thinking e Inovação como estratégias de gerenciamento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Todos somos designers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50A3C10-FB2C-4FB7-BCEF-894713CF2443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B482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4313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O </a:t>
            </a:r>
            <a:r>
              <a:rPr lang="pt-BR" i="1" dirty="0"/>
              <a:t>DESIGN THINKING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Criatividade, ciclos de pensamento divergente e convergente (</a:t>
            </a:r>
            <a:r>
              <a:rPr lang="pt-BR" sz="2400" dirty="0" err="1"/>
              <a:t>Guilford</a:t>
            </a:r>
            <a:r>
              <a:rPr lang="pt-BR" sz="2400" dirty="0"/>
              <a:t>, 1950)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Capacidade humana de ter ideias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Lógica abdutiva (Pierce, 1878)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Empatia, Definição, Ideação, Prototipação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09319E5-F63C-4925-B3D4-A7EFA6F062F4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3F5ADC3-D089-40B9-AE56-E26A49BD7791}"/>
              </a:ext>
            </a:extLst>
          </p:cNvPr>
          <p:cNvGrpSpPr/>
          <p:nvPr/>
        </p:nvGrpSpPr>
        <p:grpSpPr>
          <a:xfrm>
            <a:off x="6422315" y="2818504"/>
            <a:ext cx="5723479" cy="3518345"/>
            <a:chOff x="2092439" y="601173"/>
            <a:chExt cx="6392176" cy="3802806"/>
          </a:xfrm>
        </p:grpSpPr>
        <p:sp>
          <p:nvSpPr>
            <p:cNvPr id="6" name="Hexágono 5">
              <a:extLst>
                <a:ext uri="{FF2B5EF4-FFF2-40B4-BE49-F238E27FC236}">
                  <a16:creationId xmlns:a16="http://schemas.microsoft.com/office/drawing/2014/main" id="{F04F6B68-7B00-455D-8F28-E87963996567}"/>
                </a:ext>
              </a:extLst>
            </p:cNvPr>
            <p:cNvSpPr/>
            <p:nvPr/>
          </p:nvSpPr>
          <p:spPr>
            <a:xfrm>
              <a:off x="2247770" y="601173"/>
              <a:ext cx="1452087" cy="1044178"/>
            </a:xfrm>
            <a:prstGeom prst="hexagon">
              <a:avLst>
                <a:gd name="adj" fmla="val 30453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cs typeface="Arial" panose="020B0604020202020204" pitchFamily="34" charset="0"/>
                </a:rPr>
                <a:t>EMPATIA</a:t>
              </a:r>
            </a:p>
          </p:txBody>
        </p:sp>
        <p:sp>
          <p:nvSpPr>
            <p:cNvPr id="7" name="Hexágono 6">
              <a:extLst>
                <a:ext uri="{FF2B5EF4-FFF2-40B4-BE49-F238E27FC236}">
                  <a16:creationId xmlns:a16="http://schemas.microsoft.com/office/drawing/2014/main" id="{6C4FD01A-EDBE-4BEF-9724-41B6CFD77EEE}"/>
                </a:ext>
              </a:extLst>
            </p:cNvPr>
            <p:cNvSpPr/>
            <p:nvPr/>
          </p:nvSpPr>
          <p:spPr>
            <a:xfrm>
              <a:off x="3441384" y="1150146"/>
              <a:ext cx="1452087" cy="1044178"/>
            </a:xfrm>
            <a:prstGeom prst="hexagon">
              <a:avLst>
                <a:gd name="adj" fmla="val 30453"/>
                <a:gd name="vf" fmla="val 115470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cs typeface="Arial" panose="020B0604020202020204" pitchFamily="34" charset="0"/>
                </a:rPr>
                <a:t>DEFINIÇÃO</a:t>
              </a:r>
            </a:p>
          </p:txBody>
        </p:sp>
        <p:sp>
          <p:nvSpPr>
            <p:cNvPr id="8" name="Hexágono 7">
              <a:extLst>
                <a:ext uri="{FF2B5EF4-FFF2-40B4-BE49-F238E27FC236}">
                  <a16:creationId xmlns:a16="http://schemas.microsoft.com/office/drawing/2014/main" id="{2E9C965E-2487-42DA-A9C1-D0BD93FE046A}"/>
                </a:ext>
              </a:extLst>
            </p:cNvPr>
            <p:cNvSpPr/>
            <p:nvPr/>
          </p:nvSpPr>
          <p:spPr>
            <a:xfrm>
              <a:off x="4666004" y="644039"/>
              <a:ext cx="1452087" cy="1044178"/>
            </a:xfrm>
            <a:prstGeom prst="hexagon">
              <a:avLst>
                <a:gd name="adj" fmla="val 30453"/>
                <a:gd name="vf" fmla="val 115470"/>
              </a:avLst>
            </a:prstGeom>
            <a:solidFill>
              <a:srgbClr val="F191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cs typeface="Arial" panose="020B0604020202020204" pitchFamily="34" charset="0"/>
                </a:rPr>
                <a:t>IDEAÇÃO</a:t>
              </a:r>
            </a:p>
          </p:txBody>
        </p:sp>
        <p:sp>
          <p:nvSpPr>
            <p:cNvPr id="9" name="Hexágono 8">
              <a:extLst>
                <a:ext uri="{FF2B5EF4-FFF2-40B4-BE49-F238E27FC236}">
                  <a16:creationId xmlns:a16="http://schemas.microsoft.com/office/drawing/2014/main" id="{9A1BFF0E-A8DD-49BC-91D6-B564595374B0}"/>
                </a:ext>
              </a:extLst>
            </p:cNvPr>
            <p:cNvSpPr/>
            <p:nvPr/>
          </p:nvSpPr>
          <p:spPr>
            <a:xfrm>
              <a:off x="5865820" y="1166128"/>
              <a:ext cx="1452087" cy="1044178"/>
            </a:xfrm>
            <a:prstGeom prst="hexagon">
              <a:avLst>
                <a:gd name="adj" fmla="val 30453"/>
                <a:gd name="vf" fmla="val 115470"/>
              </a:avLst>
            </a:prstGeom>
            <a:solidFill>
              <a:srgbClr val="EB5D3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cs typeface="Arial" panose="020B0604020202020204" pitchFamily="34" charset="0"/>
                </a:rPr>
                <a:t>PROTÓTIPO</a:t>
              </a:r>
            </a:p>
          </p:txBody>
        </p:sp>
        <p:sp>
          <p:nvSpPr>
            <p:cNvPr id="10" name="Hexágono 9">
              <a:extLst>
                <a:ext uri="{FF2B5EF4-FFF2-40B4-BE49-F238E27FC236}">
                  <a16:creationId xmlns:a16="http://schemas.microsoft.com/office/drawing/2014/main" id="{A1835313-6D77-4A78-B841-C48F509807DC}"/>
                </a:ext>
              </a:extLst>
            </p:cNvPr>
            <p:cNvSpPr/>
            <p:nvPr/>
          </p:nvSpPr>
          <p:spPr>
            <a:xfrm>
              <a:off x="7032528" y="1766721"/>
              <a:ext cx="1452087" cy="1044178"/>
            </a:xfrm>
            <a:prstGeom prst="hexagon">
              <a:avLst>
                <a:gd name="adj" fmla="val 30453"/>
                <a:gd name="vf" fmla="val 115470"/>
              </a:avLst>
            </a:prstGeom>
            <a:solidFill>
              <a:srgbClr val="94281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tx1"/>
                  </a:solidFill>
                  <a:cs typeface="Arial" panose="020B0604020202020204" pitchFamily="34" charset="0"/>
                </a:rPr>
                <a:t>AVALIAÇÃO</a:t>
              </a:r>
            </a:p>
          </p:txBody>
        </p:sp>
        <p:sp>
          <p:nvSpPr>
            <p:cNvPr id="11" name="Losango 10">
              <a:extLst>
                <a:ext uri="{FF2B5EF4-FFF2-40B4-BE49-F238E27FC236}">
                  <a16:creationId xmlns:a16="http://schemas.microsoft.com/office/drawing/2014/main" id="{3C1728EE-721B-4CF1-AFC6-64842D30DF9F}"/>
                </a:ext>
              </a:extLst>
            </p:cNvPr>
            <p:cNvSpPr/>
            <p:nvPr/>
          </p:nvSpPr>
          <p:spPr>
            <a:xfrm>
              <a:off x="2247770" y="2743297"/>
              <a:ext cx="2447637" cy="1660682"/>
            </a:xfrm>
            <a:prstGeom prst="diamond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Losango 11">
              <a:extLst>
                <a:ext uri="{FF2B5EF4-FFF2-40B4-BE49-F238E27FC236}">
                  <a16:creationId xmlns:a16="http://schemas.microsoft.com/office/drawing/2014/main" id="{EFD7F02D-3B29-487B-9BED-FBF770C84A24}"/>
                </a:ext>
              </a:extLst>
            </p:cNvPr>
            <p:cNvSpPr/>
            <p:nvPr/>
          </p:nvSpPr>
          <p:spPr>
            <a:xfrm>
              <a:off x="4699025" y="2743297"/>
              <a:ext cx="2447637" cy="1660682"/>
            </a:xfrm>
            <a:prstGeom prst="diamond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26B477DD-2D94-41B9-BF97-0FC3092FD1B8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 flipH="1" flipV="1">
              <a:off x="3445164" y="1930400"/>
              <a:ext cx="26425" cy="24735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E3389800-D09D-469A-A545-271B95D4E959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V="1">
              <a:off x="5922844" y="1865747"/>
              <a:ext cx="0" cy="25382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A367F70B-F46D-4D58-A712-EEFE235951F3}"/>
                </a:ext>
              </a:extLst>
            </p:cNvPr>
            <p:cNvSpPr txBox="1"/>
            <p:nvPr/>
          </p:nvSpPr>
          <p:spPr>
            <a:xfrm rot="19581160">
              <a:off x="2092439" y="2788716"/>
              <a:ext cx="1185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divergente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7E561283-2622-4524-9679-E98D266ABEF4}"/>
                </a:ext>
              </a:extLst>
            </p:cNvPr>
            <p:cNvSpPr txBox="1"/>
            <p:nvPr/>
          </p:nvSpPr>
          <p:spPr>
            <a:xfrm rot="19581160">
              <a:off x="4578999" y="2822555"/>
              <a:ext cx="11858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divergente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070B360C-3853-44F0-8967-517F2FA04398}"/>
                </a:ext>
              </a:extLst>
            </p:cNvPr>
            <p:cNvSpPr txBox="1"/>
            <p:nvPr/>
          </p:nvSpPr>
          <p:spPr>
            <a:xfrm rot="2096282">
              <a:off x="3431819" y="2775101"/>
              <a:ext cx="1346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convergente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648CB85F-C213-4FDB-8D5C-C258169A498B}"/>
                </a:ext>
              </a:extLst>
            </p:cNvPr>
            <p:cNvSpPr txBox="1"/>
            <p:nvPr/>
          </p:nvSpPr>
          <p:spPr>
            <a:xfrm rot="2096282">
              <a:off x="5918473" y="2820651"/>
              <a:ext cx="1346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convergente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ARQUITETURA DE SOFTWARE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A arquitetura de software de um sistema é o conjunto de estruturas necessárias para discorrer sobre o sistema, que compreende elementos de software, as relações entre eles e as propriedades de ambos.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A arquitetura de software é a ponte entre as necessidades de negócio e a sua realização por meio do sistema de software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Todo software tem uma arquitetura, mesmo que não esteja explícita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Todos somos arquitetos de software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54736B0-8E65-487E-871C-28D24B910FD4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21029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A ARQUITETURA DE SOFTWARE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Visão empresa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Visão informação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Visão computação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Visão infraestrutura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Visão tecnologia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BDUF -&gt; Arquitetura emergente 100%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26825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i="1" dirty="0"/>
              <a:t>DESIGN THINKING </a:t>
            </a:r>
            <a:r>
              <a:rPr lang="pt-BR" dirty="0"/>
              <a:t>E ARQUITETURA DE SOFTWARE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Ambos objetivam descrever o produto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Ambos pretender satisfazer as necessidades das pessoas (comunidade / stakeholders)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Perspectivas diferentes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AAB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8566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2037E0F-55DB-4208-A032-26C0A9817A67}"/>
              </a:ext>
            </a:extLst>
          </p:cNvPr>
          <p:cNvGrpSpPr/>
          <p:nvPr/>
        </p:nvGrpSpPr>
        <p:grpSpPr>
          <a:xfrm>
            <a:off x="616912" y="964143"/>
            <a:ext cx="10958177" cy="4929714"/>
            <a:chOff x="1250079" y="1145354"/>
            <a:chExt cx="10958177" cy="4929714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454F960C-8F36-4EE3-9451-8B513691E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5517" y="1145354"/>
              <a:ext cx="6437498" cy="4591160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FB724C48-8461-4266-888B-DE56FDBAD5AF}"/>
                </a:ext>
              </a:extLst>
            </p:cNvPr>
            <p:cNvSpPr txBox="1"/>
            <p:nvPr/>
          </p:nvSpPr>
          <p:spPr>
            <a:xfrm>
              <a:off x="10703744" y="4946010"/>
              <a:ext cx="905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Porquê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7569431A-13AC-4DAD-BCAC-E7BF47EF021E}"/>
                </a:ext>
              </a:extLst>
            </p:cNvPr>
            <p:cNvSpPr txBox="1"/>
            <p:nvPr/>
          </p:nvSpPr>
          <p:spPr>
            <a:xfrm>
              <a:off x="10623600" y="1864735"/>
              <a:ext cx="5986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Quê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B030A2C6-9D5B-4F44-AC38-88CF7C4F486A}"/>
                </a:ext>
              </a:extLst>
            </p:cNvPr>
            <p:cNvSpPr txBox="1"/>
            <p:nvPr/>
          </p:nvSpPr>
          <p:spPr>
            <a:xfrm>
              <a:off x="1250080" y="2037743"/>
              <a:ext cx="789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Como</a:t>
              </a:r>
            </a:p>
          </p:txBody>
        </p:sp>
        <p:cxnSp>
          <p:nvCxnSpPr>
            <p:cNvPr id="28" name="Conector de Seta Reta 27">
              <a:extLst>
                <a:ext uri="{FF2B5EF4-FFF2-40B4-BE49-F238E27FC236}">
                  <a16:creationId xmlns:a16="http://schemas.microsoft.com/office/drawing/2014/main" id="{7E1C3F13-D7D9-4F55-95F0-B81E7CED9C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84260" y="2008527"/>
              <a:ext cx="1236960" cy="56417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BFF35510-2E9B-4E0C-BA86-50085AD9D4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18535" y="2415450"/>
              <a:ext cx="1076038" cy="76881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Conector de Seta Reta 29">
              <a:extLst>
                <a:ext uri="{FF2B5EF4-FFF2-40B4-BE49-F238E27FC236}">
                  <a16:creationId xmlns:a16="http://schemas.microsoft.com/office/drawing/2014/main" id="{100E3E9E-B2D5-454F-A7BF-43807E28782F}"/>
                </a:ext>
              </a:extLst>
            </p:cNvPr>
            <p:cNvCxnSpPr/>
            <p:nvPr/>
          </p:nvCxnSpPr>
          <p:spPr>
            <a:xfrm flipH="1">
              <a:off x="9318535" y="5130676"/>
              <a:ext cx="1320553" cy="2321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4F3E21A1-E0EC-471B-954D-65B0B7E504C4}"/>
                </a:ext>
              </a:extLst>
            </p:cNvPr>
            <p:cNvSpPr txBox="1"/>
            <p:nvPr/>
          </p:nvSpPr>
          <p:spPr>
            <a:xfrm>
              <a:off x="8051552" y="5736514"/>
              <a:ext cx="15390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1600" i="1" dirty="0"/>
                <a:t>ROZANSKI, 2005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701E3F32-5CAD-4D91-A335-959D530F76E4}"/>
                </a:ext>
              </a:extLst>
            </p:cNvPr>
            <p:cNvSpPr txBox="1"/>
            <p:nvPr/>
          </p:nvSpPr>
          <p:spPr>
            <a:xfrm>
              <a:off x="1250079" y="2702311"/>
              <a:ext cx="1070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92D050"/>
                  </a:solidFill>
                </a:rPr>
                <a:t>Design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CC61231-BFE4-4108-9FBC-28FC28D51B8C}"/>
                </a:ext>
              </a:extLst>
            </p:cNvPr>
            <p:cNvSpPr txBox="1"/>
            <p:nvPr/>
          </p:nvSpPr>
          <p:spPr>
            <a:xfrm>
              <a:off x="10364848" y="2529303"/>
              <a:ext cx="1843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92D050"/>
                  </a:solidFill>
                </a:rPr>
                <a:t>Produto/Serviço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94FB6A7A-3267-4E5B-8009-6BBAD51AD2F1}"/>
                </a:ext>
              </a:extLst>
            </p:cNvPr>
            <p:cNvSpPr txBox="1"/>
            <p:nvPr/>
          </p:nvSpPr>
          <p:spPr>
            <a:xfrm>
              <a:off x="10650881" y="5616532"/>
              <a:ext cx="1145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92D050"/>
                  </a:solidFill>
                </a:rPr>
                <a:t>Pessoas</a:t>
              </a:r>
            </a:p>
          </p:txBody>
        </p:sp>
        <p:cxnSp>
          <p:nvCxnSpPr>
            <p:cNvPr id="35" name="Conector de Seta Reta 34">
              <a:extLst>
                <a:ext uri="{FF2B5EF4-FFF2-40B4-BE49-F238E27FC236}">
                  <a16:creationId xmlns:a16="http://schemas.microsoft.com/office/drawing/2014/main" id="{236251FE-F5A2-4B2D-AC52-431FEEAFFE4E}"/>
                </a:ext>
              </a:extLst>
            </p:cNvPr>
            <p:cNvCxnSpPr/>
            <p:nvPr/>
          </p:nvCxnSpPr>
          <p:spPr>
            <a:xfrm flipH="1">
              <a:off x="1644935" y="2397744"/>
              <a:ext cx="1" cy="404376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de Seta Reta 35">
              <a:extLst>
                <a:ext uri="{FF2B5EF4-FFF2-40B4-BE49-F238E27FC236}">
                  <a16:creationId xmlns:a16="http://schemas.microsoft.com/office/drawing/2014/main" id="{016AE84B-8D14-46E8-A090-C39FFA49BC63}"/>
                </a:ext>
              </a:extLst>
            </p:cNvPr>
            <p:cNvCxnSpPr/>
            <p:nvPr/>
          </p:nvCxnSpPr>
          <p:spPr>
            <a:xfrm flipH="1">
              <a:off x="10964056" y="2204468"/>
              <a:ext cx="1" cy="404376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de Seta Reta 36">
              <a:extLst>
                <a:ext uri="{FF2B5EF4-FFF2-40B4-BE49-F238E27FC236}">
                  <a16:creationId xmlns:a16="http://schemas.microsoft.com/office/drawing/2014/main" id="{3DE32BD3-3535-4C05-A655-56F8960E0964}"/>
                </a:ext>
              </a:extLst>
            </p:cNvPr>
            <p:cNvCxnSpPr/>
            <p:nvPr/>
          </p:nvCxnSpPr>
          <p:spPr>
            <a:xfrm flipH="1">
              <a:off x="11140470" y="5312360"/>
              <a:ext cx="1" cy="404376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de Seta Reta 37">
              <a:extLst>
                <a:ext uri="{FF2B5EF4-FFF2-40B4-BE49-F238E27FC236}">
                  <a16:creationId xmlns:a16="http://schemas.microsoft.com/office/drawing/2014/main" id="{2C1E7D41-CA6A-4D4C-9540-7901CA3FE009}"/>
                </a:ext>
              </a:extLst>
            </p:cNvPr>
            <p:cNvCxnSpPr>
              <a:cxnSpLocks/>
            </p:cNvCxnSpPr>
            <p:nvPr/>
          </p:nvCxnSpPr>
          <p:spPr>
            <a:xfrm>
              <a:off x="2095538" y="2663448"/>
              <a:ext cx="1171892" cy="56338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40708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A PROPOSTA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 </a:t>
            </a:r>
            <a:r>
              <a:rPr lang="pt-BR" sz="2400" i="1" dirty="0"/>
              <a:t>Design Thinking </a:t>
            </a:r>
            <a:r>
              <a:rPr lang="pt-BR" sz="2400" dirty="0"/>
              <a:t>é uma jornada, preenchida por artefatos e </a:t>
            </a:r>
            <a:r>
              <a:rPr lang="pt-BR" sz="2400" i="1" dirty="0"/>
              <a:t>insights </a:t>
            </a:r>
            <a:endParaRPr lang="pt-BR" sz="2400" dirty="0"/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 Arquiteto de Software pode obter conhecimento específico, participando desta jornada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Os elementos do </a:t>
            </a:r>
            <a:r>
              <a:rPr lang="pt-BR" sz="2400" i="1" dirty="0"/>
              <a:t>Design Thinking </a:t>
            </a:r>
            <a:r>
              <a:rPr lang="pt-BR" sz="2400" dirty="0"/>
              <a:t>têm similaridades com os elementos da Arquitetura de Software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040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EMPATIA /A COMUNIDADE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Personas são representações arquetípicas</a:t>
            </a:r>
            <a:r>
              <a:rPr lang="pt-BR" sz="2400" i="1" dirty="0"/>
              <a:t> </a:t>
            </a:r>
            <a:r>
              <a:rPr lang="pt-BR" sz="2400" dirty="0"/>
              <a:t>da comunidade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Quem são? -&gt; Quais os stakeholders?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Quem são -&gt; Qual estrutura organizacional representa os stakeholders?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Quais as motivações? -&gt; Necessidades dos stakeholders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Quais as motivações? -&gt; Por que as necessidades não são atendidas hoje?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Quais as motivações? -&gt; Que outros players não foram representados e têm interesses relacionados?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400" dirty="0"/>
          </a:p>
          <a:p>
            <a:pPr marL="45720" indent="0" rtl="0">
              <a:buNone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4527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EMPATIA / A COMUNIDADE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as personas relacionam-se entre elas? -&gt; Quais as interações entre os stakeholders?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as personas relacionam-se entre elas? -&gt; Quais as informações criadas, enriquecidas, trocadas?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as personas relacionam-se entre elas? -&gt; Quais os serviços que podem ser expostos?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as personas relacionam-se entre elas? -&gt; De que modo são feitos?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5625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EMPATIA / O MEIO 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Entrevistas, vivências, fotos, vídeos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Como a comunidade relaciona-se com o meio? -&gt; Que tipo de plataforma pode ser inserida no meio?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 comunidade relaciona-se com o meio? -&gt; Qual a relação com tecnologia?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 comunidade relaciona-se com o meio? -&gt; Há requisitos não-funcionais que se inferem?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Como a comunidade relaciona-se com o meio? -&gt; Há outras comunidades envolvidas?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667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DEFINIÇÃO/IDEAÇÃO/PROTOTIPAÇÃO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 Arquiteto </a:t>
            </a:r>
            <a:r>
              <a:rPr lang="pt-BR" sz="2400" i="1" dirty="0"/>
              <a:t> </a:t>
            </a:r>
            <a:r>
              <a:rPr lang="pt-BR" sz="2400" dirty="0"/>
              <a:t>de Software deve participar com uma perspectiva de tecnologia, não de implementação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CC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728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DEFINIÇÃO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Amplitude dos cenários na síntese -&gt; Acurácia das necessidades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Como o cenário escolhido relaciona-se aos cenários preteridos em termos de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/>
              <a:t>Viabilidade tecnológica -&gt; Pode ser construído?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/>
              <a:t>Satisfabilidade -&gt; Quanto a comunidade beneficiar-se-á?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/>
              <a:t>Adequação à estratégia da corporação  -&gt; Quais a relação com a estratégia? É um produto no horizonte H1, H2 ou H3 (BAGHAI, COLEY, WHITE, 1999) ?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i="1" dirty="0"/>
              <a:t>Branding</a:t>
            </a:r>
            <a:r>
              <a:rPr lang="pt-BR" sz="2400" dirty="0"/>
              <a:t> -&gt; Como o produto relaciona-se com a imagem atual ou futura da corporação?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1858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IDEAÇÃO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>
          <a:xfrm>
            <a:off x="1341120" y="1901952"/>
            <a:ext cx="9509760" cy="4294453"/>
          </a:xfrm>
        </p:spPr>
        <p:txBody>
          <a:bodyPr rtlCol="0">
            <a:no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Que produtos podemos construir para o cenário escolhido?</a:t>
            </a:r>
            <a:r>
              <a:rPr lang="pt-BR" sz="2400" i="1" dirty="0"/>
              <a:t> -&gt; </a:t>
            </a:r>
            <a:r>
              <a:rPr lang="pt-BR" sz="2400" dirty="0"/>
              <a:t>Que serviços devem ser disponibilizados?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Que produtos podemos construir para o cenário escolhido?</a:t>
            </a:r>
            <a:r>
              <a:rPr lang="pt-BR" sz="2400" i="1" dirty="0"/>
              <a:t> -&gt; </a:t>
            </a:r>
            <a:r>
              <a:rPr lang="pt-BR" sz="2400" dirty="0"/>
              <a:t>Que informações são necessárias para estes produtos?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Que produtos podemos construir para o cenário escolhido?</a:t>
            </a:r>
            <a:r>
              <a:rPr lang="pt-BR" sz="2400" i="1" dirty="0"/>
              <a:t> -&gt; </a:t>
            </a:r>
            <a:r>
              <a:rPr lang="pt-BR" sz="2400" dirty="0"/>
              <a:t>Que infraestrutura suporta estes produtos?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Que produtos podemos construir para o cenário escolhido?</a:t>
            </a:r>
            <a:r>
              <a:rPr lang="pt-BR" sz="2400" i="1" dirty="0"/>
              <a:t> -&gt; </a:t>
            </a:r>
            <a:r>
              <a:rPr lang="pt-BR" sz="2400" dirty="0"/>
              <a:t>Há tecnologia que entregue esta infra?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Que produtos podemos construir para o cenário escolhido?</a:t>
            </a:r>
            <a:r>
              <a:rPr lang="pt-BR" sz="2400" i="1" dirty="0"/>
              <a:t> -&gt; </a:t>
            </a:r>
            <a:r>
              <a:rPr lang="pt-BR" sz="2400" dirty="0"/>
              <a:t>Há produtos de software similares disponíveis?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7877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PROTOTIPAÇÃO E VALIDAÇÃO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Como a comunidade interage com o protótipo?</a:t>
            </a:r>
            <a:r>
              <a:rPr lang="pt-BR" sz="2400" i="1" dirty="0"/>
              <a:t> </a:t>
            </a: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9591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333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A28AF9F-5CFC-4F98-BB6F-8C1155B31DCF}"/>
              </a:ext>
            </a:extLst>
          </p:cNvPr>
          <p:cNvSpPr/>
          <p:nvPr/>
        </p:nvSpPr>
        <p:spPr>
          <a:xfrm>
            <a:off x="1656678" y="365757"/>
            <a:ext cx="4439322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DESIGN THINKING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3BF26DA-F341-4909-96AF-86B44F1D8B80}"/>
              </a:ext>
            </a:extLst>
          </p:cNvPr>
          <p:cNvSpPr/>
          <p:nvPr/>
        </p:nvSpPr>
        <p:spPr>
          <a:xfrm>
            <a:off x="6096000" y="1402077"/>
            <a:ext cx="5576046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ENGENHARIA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9530763-F143-487B-A005-985C26B695F9}"/>
              </a:ext>
            </a:extLst>
          </p:cNvPr>
          <p:cNvSpPr/>
          <p:nvPr/>
        </p:nvSpPr>
        <p:spPr>
          <a:xfrm>
            <a:off x="1656678" y="3984218"/>
            <a:ext cx="4439322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DESIGN THINKING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5A53160-53A5-4A3D-AB2B-1E2F854C3660}"/>
              </a:ext>
            </a:extLst>
          </p:cNvPr>
          <p:cNvSpPr/>
          <p:nvPr/>
        </p:nvSpPr>
        <p:spPr>
          <a:xfrm>
            <a:off x="6096000" y="5020537"/>
            <a:ext cx="5576045" cy="7315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ARQUITETURA + CONSTRUÇÃO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F2BF6AC-F4E5-4535-8A23-07A4C1DCA171}"/>
              </a:ext>
            </a:extLst>
          </p:cNvPr>
          <p:cNvSpPr/>
          <p:nvPr/>
        </p:nvSpPr>
        <p:spPr>
          <a:xfrm>
            <a:off x="1656677" y="5020537"/>
            <a:ext cx="4439323" cy="731520"/>
          </a:xfrm>
          <a:prstGeom prst="rect">
            <a:avLst/>
          </a:prstGeom>
          <a:pattFill prst="pct90">
            <a:fgClr>
              <a:schemeClr val="tx2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ARQUITETURA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AED2576D-427E-4675-BDE9-D0890EFA6178}"/>
              </a:ext>
            </a:extLst>
          </p:cNvPr>
          <p:cNvSpPr/>
          <p:nvPr/>
        </p:nvSpPr>
        <p:spPr>
          <a:xfrm>
            <a:off x="5357308" y="2420469"/>
            <a:ext cx="893422" cy="126253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Dobrada 18">
            <a:extLst>
              <a:ext uri="{FF2B5EF4-FFF2-40B4-BE49-F238E27FC236}">
                <a16:creationId xmlns:a16="http://schemas.microsoft.com/office/drawing/2014/main" id="{91004BD7-5093-4602-A388-C4EF05C4AE15}"/>
              </a:ext>
            </a:extLst>
          </p:cNvPr>
          <p:cNvSpPr/>
          <p:nvPr/>
        </p:nvSpPr>
        <p:spPr>
          <a:xfrm rot="5400000">
            <a:off x="6261486" y="688635"/>
            <a:ext cx="559250" cy="580763"/>
          </a:xfrm>
          <a:prstGeom prst="bentArrow">
            <a:avLst>
              <a:gd name="adj1" fmla="val 25000"/>
              <a:gd name="adj2" fmla="val 23148"/>
              <a:gd name="adj3" fmla="val 25000"/>
              <a:gd name="adj4" fmla="val 51444"/>
            </a:avLst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792AEFE-0B62-4A74-9C6F-5C4778E4BC7D}"/>
              </a:ext>
            </a:extLst>
          </p:cNvPr>
          <p:cNvSpPr txBox="1"/>
          <p:nvPr/>
        </p:nvSpPr>
        <p:spPr>
          <a:xfrm>
            <a:off x="6745045" y="649512"/>
            <a:ext cx="117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Protótipo</a:t>
            </a:r>
          </a:p>
        </p:txBody>
      </p:sp>
    </p:spTree>
    <p:extLst>
      <p:ext uri="{BB962C8B-B14F-4D97-AF65-F5344CB8AC3E}">
        <p14:creationId xmlns:p14="http://schemas.microsoft.com/office/powerpoint/2010/main" val="22324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UM PROCESSO AGNÓSTICO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400" i="1" dirty="0"/>
              <a:t>Design Thinking </a:t>
            </a:r>
            <a:r>
              <a:rPr lang="pt-BR" sz="2400" dirty="0"/>
              <a:t>seguido por desenvolvimento de software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pt-BR" sz="2400" dirty="0"/>
              <a:t>O Arquiteto de Software participa do ciclo de </a:t>
            </a:r>
            <a:r>
              <a:rPr lang="pt-BR" sz="2400" i="1" dirty="0"/>
              <a:t>Design Thinking</a:t>
            </a:r>
            <a:r>
              <a:rPr lang="pt-BR" sz="2400" dirty="0"/>
              <a:t>, repassando o que coletou ao time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28001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UM PROCESSO COM SCRUM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>
          <a:xfrm>
            <a:off x="1341120" y="1901952"/>
            <a:ext cx="9509760" cy="4488688"/>
          </a:xfrm>
        </p:spPr>
        <p:txBody>
          <a:bodyPr rtlCol="0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600" dirty="0"/>
              <a:t>Inspirado em </a:t>
            </a:r>
            <a:r>
              <a:rPr lang="pt-BR" sz="2600" dirty="0" err="1"/>
              <a:t>Häger</a:t>
            </a:r>
            <a:r>
              <a:rPr lang="pt-BR" sz="2600" dirty="0"/>
              <a:t> (2016)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600" dirty="0"/>
              <a:t>Modo </a:t>
            </a:r>
            <a:r>
              <a:rPr lang="pt-BR" sz="2600" i="1" dirty="0"/>
              <a:t>Design Thinking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Segue as fases do </a:t>
            </a:r>
            <a:r>
              <a:rPr lang="pt-BR" sz="2600" i="1" dirty="0"/>
              <a:t>Design Thinking</a:t>
            </a:r>
            <a:r>
              <a:rPr lang="pt-BR" sz="2600" dirty="0"/>
              <a:t>, empatia, definição, ...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Termina quando o protótipo está validado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600" dirty="0"/>
              <a:t>Modo Desenvolvimento inicial</a:t>
            </a:r>
            <a:r>
              <a:rPr lang="pt-BR" sz="2600" i="1" dirty="0"/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Utiliza o conhecimento gerado no modo </a:t>
            </a:r>
            <a:r>
              <a:rPr lang="pt-BR" sz="2600" i="1" dirty="0"/>
              <a:t>Design Thinking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Arquitetura de Software, Requisitos de Sistema e Software definidos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600" i="1" dirty="0"/>
              <a:t>Modo Integração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Utiliza a especificação definida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600" dirty="0"/>
              <a:t>Termina com o produto entregue</a:t>
            </a:r>
          </a:p>
          <a:p>
            <a:pPr>
              <a:buFont typeface="Wingdings" panose="05000000000000000000" pitchFamily="2" charset="2"/>
              <a:buChar char="v"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3374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RECAP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400" i="1" dirty="0"/>
              <a:t>Design Thinking </a:t>
            </a:r>
            <a:r>
              <a:rPr lang="pt-BR" sz="2400" dirty="0"/>
              <a:t>usa a criatividade do designer e o conhecimento da comunidade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i="1" dirty="0"/>
              <a:t>Design Thinking </a:t>
            </a:r>
            <a:r>
              <a:rPr lang="pt-BR" sz="2400" dirty="0"/>
              <a:t>propõe soluções para problemas capciosos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Arquitetura de Software descreve a estrutura do seu sistema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O Arquiteto e o Designer trabalham juntos para definirem a visão do produto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O Arquiteto participa da jornada de </a:t>
            </a:r>
            <a:r>
              <a:rPr lang="pt-BR" sz="2400" i="1" dirty="0"/>
              <a:t>Design Thinking </a:t>
            </a:r>
            <a:r>
              <a:rPr lang="pt-BR" sz="2400" dirty="0"/>
              <a:t>coletando conhecimento e estabelecendo o início da arquitetura de software emergente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DACE42-40D2-42F0-B5AE-D1E067D98566}"/>
              </a:ext>
            </a:extLst>
          </p:cNvPr>
          <p:cNvSpPr/>
          <p:nvPr/>
        </p:nvSpPr>
        <p:spPr>
          <a:xfrm>
            <a:off x="3174" y="6390640"/>
            <a:ext cx="12188826" cy="137160"/>
          </a:xfrm>
          <a:prstGeom prst="rect">
            <a:avLst/>
          </a:prstGeom>
          <a:solidFill>
            <a:srgbClr val="39DF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7190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570284D-8FD1-4B16-812F-E1AA2AC2F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2097741"/>
            <a:ext cx="9601200" cy="2776011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bg1">
                    <a:lumMod val="40000"/>
                    <a:lumOff val="60000"/>
                  </a:schemeClr>
                </a:solidFill>
              </a:rPr>
              <a:t>Grato!</a:t>
            </a:r>
          </a:p>
          <a:p>
            <a:endParaRPr lang="pt-BR" sz="2400" dirty="0"/>
          </a:p>
          <a:p>
            <a:r>
              <a:rPr lang="pt-BR" sz="2400" dirty="0"/>
              <a:t>Sérgio giraldo</a:t>
            </a:r>
          </a:p>
          <a:p>
            <a:endParaRPr lang="pt-BR" sz="2400" dirty="0"/>
          </a:p>
          <a:p>
            <a:r>
              <a:rPr lang="pt-BR" sz="2400" dirty="0"/>
              <a:t>@sergiorgiraldo</a:t>
            </a:r>
          </a:p>
          <a:p>
            <a:endParaRPr lang="pt-BR" sz="2400" dirty="0"/>
          </a:p>
          <a:p>
            <a:r>
              <a:rPr lang="pt-BR" sz="2400" dirty="0"/>
              <a:t>Sergio@giraldo.com.br</a:t>
            </a:r>
          </a:p>
        </p:txBody>
      </p:sp>
    </p:spTree>
    <p:extLst>
      <p:ext uri="{BB962C8B-B14F-4D97-AF65-F5344CB8AC3E}">
        <p14:creationId xmlns:p14="http://schemas.microsoft.com/office/powerpoint/2010/main" val="307553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sign em Tiras Azul-Petróleo 16X9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135_TF02895254.potx" id="{8FA8C47B-A629-4046-9F5F-E5D692822271}" vid="{096667BB-13C5-4186-95E3-DE2A5A4F32F8}"/>
    </a:ext>
  </a:extLst>
</a:theme>
</file>

<file path=ppt/theme/theme2.xml><?xml version="1.0" encoding="utf-8"?>
<a:theme xmlns:a="http://schemas.openxmlformats.org/drawingml/2006/main" name="Tema do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B0D886-CB8D-4564-A797-C05BC7D513A8}">
  <ds:schemaRefs>
    <ds:schemaRef ds:uri="http://schemas.microsoft.com/office/2006/metadata/properties"/>
    <ds:schemaRef ds:uri="http://schemas.microsoft.com/office/infopath/2007/PartnerControls"/>
    <ds:schemaRef ds:uri="40262f94-9f35-4ac3-9a90-690165a166b7"/>
  </ds:schemaRefs>
</ds:datastoreItem>
</file>

<file path=customXml/itemProps2.xml><?xml version="1.0" encoding="utf-8"?>
<ds:datastoreItem xmlns:ds="http://schemas.openxmlformats.org/officeDocument/2006/customXml" ds:itemID="{ED65A2C9-CB67-4F36-A412-EEC1AD297F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C2023F-644C-4F7E-8E8C-CDBE4A63C7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em tiras azul-petróleo (widescreen)</Template>
  <TotalTime>751</TotalTime>
  <Words>1014</Words>
  <Application>Microsoft Office PowerPoint</Application>
  <PresentationFormat>Widescreen</PresentationFormat>
  <Paragraphs>164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Design em Tiras Azul-Petróleo 16X9</vt:lpstr>
      <vt:lpstr>Juntando Design Thinking e Arquitetura de Software</vt:lpstr>
      <vt:lpstr>SOBRE MIM</vt:lpstr>
      <vt:lpstr>PowerPoint Presentation</vt:lpstr>
      <vt:lpstr>HISTÓRIA</vt:lpstr>
      <vt:lpstr>DESIGN</vt:lpstr>
      <vt:lpstr>DESIGN THINKING DE HOJE, SURGIMENTO</vt:lpstr>
      <vt:lpstr>O DESIGN THINKING</vt:lpstr>
      <vt:lpstr>ARQUITETURA DE SOFTWARE</vt:lpstr>
      <vt:lpstr>A ARQUITETURA DE SOFTWARE</vt:lpstr>
      <vt:lpstr>DESIGN THINKING E ARQUITETURA DE SOFTWARE</vt:lpstr>
      <vt:lpstr>PowerPoint Presentation</vt:lpstr>
      <vt:lpstr>A PROPOSTA</vt:lpstr>
      <vt:lpstr>EMPATIA /A COMUNIDADE</vt:lpstr>
      <vt:lpstr>EMPATIA / A COMUNIDADE</vt:lpstr>
      <vt:lpstr>EMPATIA / O MEIO </vt:lpstr>
      <vt:lpstr>DEFINIÇÃO/IDEAÇÃO/PROTOTIPAÇÃO</vt:lpstr>
      <vt:lpstr>DEFINIÇÃO</vt:lpstr>
      <vt:lpstr>IDEAÇÃO</vt:lpstr>
      <vt:lpstr>PROTOTIPAÇÃO E VALIDAÇÃO</vt:lpstr>
      <vt:lpstr>PowerPoint Presentation</vt:lpstr>
      <vt:lpstr>UM PROCESSO AGNÓSTICO</vt:lpstr>
      <vt:lpstr>UM PROCESSO COM SCRUM</vt:lpstr>
      <vt:lpstr>RECAP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Juntando Design Thinking e Arquitetura de Software</dc:title>
  <dc:creator>Sergio Giraldo</dc:creator>
  <cp:lastModifiedBy>Sergio Rodrigues Giraldo</cp:lastModifiedBy>
  <cp:revision>6</cp:revision>
  <dcterms:created xsi:type="dcterms:W3CDTF">2018-09-09T13:12:40Z</dcterms:created>
  <dcterms:modified xsi:type="dcterms:W3CDTF">2018-12-06T01:08:44Z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